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Zuume Rough Bold" charset="1" panose="00000800000000000000"/>
      <p:regular r:id="rId39"/>
    </p:embeddedFont>
    <p:embeddedFont>
      <p:font typeface="Open Sans" charset="1" panose="00000000000000000000"/>
      <p:regular r:id="rId40"/>
    </p:embeddedFont>
    <p:embeddedFont>
      <p:font typeface="Open Sans Bold" charset="1" panose="000000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4.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 Id="rId5"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9.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 Id="rId6" Target="../media/image5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grpSp>
        <p:nvGrpSpPr>
          <p:cNvPr name="Group 2" id="2"/>
          <p:cNvGrpSpPr/>
          <p:nvPr/>
        </p:nvGrpSpPr>
        <p:grpSpPr>
          <a:xfrm rot="0">
            <a:off x="-76411" y="-102870"/>
            <a:ext cx="9311314" cy="10389870"/>
            <a:chOff x="0" y="0"/>
            <a:chExt cx="5678297" cy="6336030"/>
          </a:xfrm>
        </p:grpSpPr>
        <p:sp>
          <p:nvSpPr>
            <p:cNvPr name="Freeform 3" id="3"/>
            <p:cNvSpPr/>
            <p:nvPr/>
          </p:nvSpPr>
          <p:spPr>
            <a:xfrm flipH="false" flipV="false" rot="0">
              <a:off x="60" y="0"/>
              <a:ext cx="5678237" cy="6336030"/>
            </a:xfrm>
            <a:custGeom>
              <a:avLst/>
              <a:gdLst/>
              <a:ahLst/>
              <a:cxnLst/>
              <a:rect r="r" b="b" t="t" l="l"/>
              <a:pathLst>
                <a:path h="6336030" w="5678237">
                  <a:moveTo>
                    <a:pt x="5439350" y="4710303"/>
                  </a:moveTo>
                  <a:cubicBezTo>
                    <a:pt x="5363150" y="4816602"/>
                    <a:pt x="5346894" y="4851781"/>
                    <a:pt x="5235515" y="4844161"/>
                  </a:cubicBezTo>
                  <a:cubicBezTo>
                    <a:pt x="5236531" y="4862957"/>
                    <a:pt x="5252533" y="4874387"/>
                    <a:pt x="5226117" y="4878705"/>
                  </a:cubicBezTo>
                  <a:cubicBezTo>
                    <a:pt x="5202114" y="4933950"/>
                    <a:pt x="5098990" y="4863465"/>
                    <a:pt x="5112960" y="5012817"/>
                  </a:cubicBezTo>
                  <a:cubicBezTo>
                    <a:pt x="5051238" y="5002530"/>
                    <a:pt x="4980372" y="5104892"/>
                    <a:pt x="4889313" y="5113147"/>
                  </a:cubicBezTo>
                  <a:cubicBezTo>
                    <a:pt x="4813748" y="5096637"/>
                    <a:pt x="5041205" y="5150866"/>
                    <a:pt x="4561018" y="5236972"/>
                  </a:cubicBezTo>
                  <a:cubicBezTo>
                    <a:pt x="4565717" y="5270881"/>
                    <a:pt x="4432494" y="5163185"/>
                    <a:pt x="4469832" y="5210683"/>
                  </a:cubicBezTo>
                  <a:cubicBezTo>
                    <a:pt x="4384107" y="5185283"/>
                    <a:pt x="4417254" y="5314696"/>
                    <a:pt x="4315527" y="5218557"/>
                  </a:cubicBezTo>
                  <a:cubicBezTo>
                    <a:pt x="4221420" y="5283581"/>
                    <a:pt x="4120709" y="5272786"/>
                    <a:pt x="3919033" y="5321173"/>
                  </a:cubicBezTo>
                  <a:cubicBezTo>
                    <a:pt x="3885886" y="5382641"/>
                    <a:pt x="3894395" y="5332730"/>
                    <a:pt x="3727390" y="5419598"/>
                  </a:cubicBezTo>
                  <a:cubicBezTo>
                    <a:pt x="3743900" y="5344922"/>
                    <a:pt x="3618043" y="5449443"/>
                    <a:pt x="3613852" y="5451475"/>
                  </a:cubicBezTo>
                  <a:cubicBezTo>
                    <a:pt x="3493456" y="5484114"/>
                    <a:pt x="3540065" y="5615051"/>
                    <a:pt x="3407477" y="5618353"/>
                  </a:cubicBezTo>
                  <a:cubicBezTo>
                    <a:pt x="3383347" y="5562346"/>
                    <a:pt x="3386522" y="5653151"/>
                    <a:pt x="3329499" y="5604891"/>
                  </a:cubicBezTo>
                  <a:cubicBezTo>
                    <a:pt x="3327467" y="5608066"/>
                    <a:pt x="3311084" y="5652770"/>
                    <a:pt x="3230439" y="5661406"/>
                  </a:cubicBezTo>
                  <a:cubicBezTo>
                    <a:pt x="3216596" y="5672201"/>
                    <a:pt x="3170749" y="5793232"/>
                    <a:pt x="3097851" y="5748655"/>
                  </a:cubicBezTo>
                  <a:cubicBezTo>
                    <a:pt x="3066609" y="5816346"/>
                    <a:pt x="3106868" y="5812917"/>
                    <a:pt x="3023937" y="5777357"/>
                  </a:cubicBezTo>
                  <a:cubicBezTo>
                    <a:pt x="2988123" y="5759450"/>
                    <a:pt x="2953706" y="5844286"/>
                    <a:pt x="2899604" y="5834761"/>
                  </a:cubicBezTo>
                  <a:cubicBezTo>
                    <a:pt x="2882586" y="5828284"/>
                    <a:pt x="2806894" y="5793359"/>
                    <a:pt x="2740727" y="5822696"/>
                  </a:cubicBezTo>
                  <a:cubicBezTo>
                    <a:pt x="2744791" y="5843651"/>
                    <a:pt x="2669607" y="5807583"/>
                    <a:pt x="2641794" y="5882259"/>
                  </a:cubicBezTo>
                  <a:cubicBezTo>
                    <a:pt x="2585914" y="5840222"/>
                    <a:pt x="2679640" y="5843524"/>
                    <a:pt x="2535495" y="5865241"/>
                  </a:cubicBezTo>
                  <a:cubicBezTo>
                    <a:pt x="2540067" y="5836285"/>
                    <a:pt x="2472122" y="6001004"/>
                    <a:pt x="2356425" y="5989574"/>
                  </a:cubicBezTo>
                  <a:cubicBezTo>
                    <a:pt x="2301815" y="6011418"/>
                    <a:pt x="2181546" y="5925693"/>
                    <a:pt x="2127571" y="6035548"/>
                  </a:cubicBezTo>
                  <a:cubicBezTo>
                    <a:pt x="2132905" y="6005322"/>
                    <a:pt x="2050228" y="5924169"/>
                    <a:pt x="1880810" y="5977255"/>
                  </a:cubicBezTo>
                  <a:cubicBezTo>
                    <a:pt x="1779591" y="6055487"/>
                    <a:pt x="1706693" y="5862828"/>
                    <a:pt x="1434786" y="6045200"/>
                  </a:cubicBezTo>
                  <a:cubicBezTo>
                    <a:pt x="1357443" y="6097778"/>
                    <a:pt x="1276163" y="6100572"/>
                    <a:pt x="1166562" y="6168390"/>
                  </a:cubicBezTo>
                  <a:cubicBezTo>
                    <a:pt x="1103189" y="6224270"/>
                    <a:pt x="913324" y="6346571"/>
                    <a:pt x="828107" y="6278626"/>
                  </a:cubicBezTo>
                  <a:cubicBezTo>
                    <a:pt x="735143" y="6304915"/>
                    <a:pt x="724602" y="6241161"/>
                    <a:pt x="651196" y="6214491"/>
                  </a:cubicBezTo>
                  <a:cubicBezTo>
                    <a:pt x="564455" y="6279134"/>
                    <a:pt x="456632" y="6213475"/>
                    <a:pt x="333188" y="6336030"/>
                  </a:cubicBezTo>
                  <a:cubicBezTo>
                    <a:pt x="275784" y="6305169"/>
                    <a:pt x="147768" y="6327521"/>
                    <a:pt x="28261" y="6308852"/>
                  </a:cubicBezTo>
                  <a:cubicBezTo>
                    <a:pt x="-19491" y="4542663"/>
                    <a:pt x="23181" y="2060321"/>
                    <a:pt x="16069" y="46228"/>
                  </a:cubicBezTo>
                  <a:cubicBezTo>
                    <a:pt x="-82991" y="-11684"/>
                    <a:pt x="304359" y="15240"/>
                    <a:pt x="402657" y="16764"/>
                  </a:cubicBezTo>
                  <a:cubicBezTo>
                    <a:pt x="750002" y="10795"/>
                    <a:pt x="1130748" y="8636"/>
                    <a:pt x="1509843" y="16637"/>
                  </a:cubicBezTo>
                  <a:cubicBezTo>
                    <a:pt x="2798131" y="-4826"/>
                    <a:pt x="4379027" y="39497"/>
                    <a:pt x="5626802" y="0"/>
                  </a:cubicBezTo>
                  <a:cubicBezTo>
                    <a:pt x="5736784" y="1356614"/>
                    <a:pt x="5588194" y="2958719"/>
                    <a:pt x="5678237" y="4338193"/>
                  </a:cubicBezTo>
                  <a:cubicBezTo>
                    <a:pt x="5553142" y="4608576"/>
                    <a:pt x="5855402" y="4541647"/>
                    <a:pt x="5439350" y="4710303"/>
                  </a:cubicBezTo>
                  <a:close/>
                </a:path>
              </a:pathLst>
            </a:custGeom>
            <a:blipFill>
              <a:blip r:embed="rId2"/>
              <a:stretch>
                <a:fillRect l="-46423" t="0" r="-21057" b="0"/>
              </a:stretch>
            </a:blipFill>
          </p:spPr>
        </p:sp>
      </p:grpSp>
      <p:sp>
        <p:nvSpPr>
          <p:cNvPr name="TextBox 4" id="4"/>
          <p:cNvSpPr txBox="true"/>
          <p:nvPr/>
        </p:nvSpPr>
        <p:spPr>
          <a:xfrm rot="0">
            <a:off x="9584342" y="1564541"/>
            <a:ext cx="8484951" cy="4588188"/>
          </a:xfrm>
          <a:prstGeom prst="rect">
            <a:avLst/>
          </a:prstGeom>
        </p:spPr>
        <p:txBody>
          <a:bodyPr anchor="t" rtlCol="false" tIns="0" lIns="0" bIns="0" rIns="0">
            <a:spAutoFit/>
          </a:bodyPr>
          <a:lstStyle/>
          <a:p>
            <a:pPr algn="r">
              <a:lnSpc>
                <a:spcPts val="35438"/>
              </a:lnSpc>
              <a:spcBef>
                <a:spcPct val="0"/>
              </a:spcBef>
            </a:pPr>
            <a:r>
              <a:rPr lang="en-US" sz="25312">
                <a:solidFill>
                  <a:srgbClr val="1F2020"/>
                </a:solidFill>
                <a:latin typeface="Zuume Rough Bold"/>
                <a:ea typeface="Zuume Rough Bold"/>
                <a:cs typeface="Zuume Rough Bold"/>
                <a:sym typeface="Zuume Rough Bold"/>
              </a:rPr>
              <a:t>LWD FEST</a:t>
            </a:r>
          </a:p>
        </p:txBody>
      </p:sp>
      <p:sp>
        <p:nvSpPr>
          <p:cNvPr name="TextBox 5" id="5"/>
          <p:cNvSpPr txBox="true"/>
          <p:nvPr/>
        </p:nvSpPr>
        <p:spPr>
          <a:xfrm rot="0">
            <a:off x="10360866" y="8221608"/>
            <a:ext cx="6374006" cy="1036692"/>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a:t>
            </a:r>
          </a:p>
        </p:txBody>
      </p:sp>
      <p:sp>
        <p:nvSpPr>
          <p:cNvPr name="AutoShape 6" id="6"/>
          <p:cNvSpPr/>
          <p:nvPr/>
        </p:nvSpPr>
        <p:spPr>
          <a:xfrm>
            <a:off x="10360866" y="7811591"/>
            <a:ext cx="8662266" cy="0"/>
          </a:xfrm>
          <a:prstGeom prst="line">
            <a:avLst/>
          </a:prstGeom>
          <a:ln cap="flat" w="19050">
            <a:solidFill>
              <a:srgbClr val="1F2020"/>
            </a:solidFill>
            <a:prstDash val="solid"/>
            <a:headEnd type="none" len="sm" w="sm"/>
            <a:tailEnd type="none" len="sm" w="sm"/>
          </a:ln>
        </p:spPr>
      </p:sp>
      <p:sp>
        <p:nvSpPr>
          <p:cNvPr name="TextBox 7" id="7"/>
          <p:cNvSpPr txBox="true"/>
          <p:nvPr/>
        </p:nvSpPr>
        <p:spPr>
          <a:xfrm rot="0">
            <a:off x="16245642" y="501090"/>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8" id="8"/>
          <p:cNvSpPr txBox="true"/>
          <p:nvPr/>
        </p:nvSpPr>
        <p:spPr>
          <a:xfrm rot="0">
            <a:off x="14689846" y="501090"/>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9" id="9"/>
          <p:cNvSpPr txBox="true"/>
          <p:nvPr/>
        </p:nvSpPr>
        <p:spPr>
          <a:xfrm rot="0">
            <a:off x="13459089" y="501090"/>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0" id="10"/>
          <p:cNvSpPr txBox="true"/>
          <p:nvPr/>
        </p:nvSpPr>
        <p:spPr>
          <a:xfrm rot="0">
            <a:off x="12203330" y="501090"/>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Freeform 11" id="11"/>
          <p:cNvSpPr/>
          <p:nvPr/>
        </p:nvSpPr>
        <p:spPr>
          <a:xfrm flipH="false" flipV="false" rot="0">
            <a:off x="10161752" y="1458526"/>
            <a:ext cx="781538" cy="615520"/>
          </a:xfrm>
          <a:custGeom>
            <a:avLst/>
            <a:gdLst/>
            <a:ahLst/>
            <a:cxnLst/>
            <a:rect r="r" b="b" t="t" l="l"/>
            <a:pathLst>
              <a:path h="615520" w="781538">
                <a:moveTo>
                  <a:pt x="0" y="0"/>
                </a:moveTo>
                <a:lnTo>
                  <a:pt x="781538" y="0"/>
                </a:lnTo>
                <a:lnTo>
                  <a:pt x="781538" y="615520"/>
                </a:lnTo>
                <a:lnTo>
                  <a:pt x="0" y="6155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11108870" y="1471246"/>
            <a:ext cx="4641473" cy="602800"/>
          </a:xfrm>
          <a:prstGeom prst="rect">
            <a:avLst/>
          </a:prstGeom>
        </p:spPr>
        <p:txBody>
          <a:bodyPr anchor="t" rtlCol="false" tIns="0" lIns="0" bIns="0" rIns="0">
            <a:spAutoFit/>
          </a:bodyPr>
          <a:lstStyle/>
          <a:p>
            <a:pPr algn="l">
              <a:lnSpc>
                <a:spcPts val="5029"/>
              </a:lnSpc>
              <a:spcBef>
                <a:spcPct val="0"/>
              </a:spcBef>
            </a:pPr>
            <a:r>
              <a:rPr lang="en-US" b="true" sz="3592">
                <a:solidFill>
                  <a:srgbClr val="1F2020"/>
                </a:solidFill>
                <a:latin typeface="Open Sans Bold"/>
                <a:ea typeface="Open Sans Bold"/>
                <a:cs typeface="Open Sans Bold"/>
                <a:sym typeface="Open Sans Bold"/>
              </a:rPr>
              <a:t>Kelompok 5</a:t>
            </a:r>
          </a:p>
        </p:txBody>
      </p:sp>
      <p:sp>
        <p:nvSpPr>
          <p:cNvPr name="TextBox 13" id="13"/>
          <p:cNvSpPr txBox="true"/>
          <p:nvPr/>
        </p:nvSpPr>
        <p:spPr>
          <a:xfrm rot="0">
            <a:off x="9584342" y="5901574"/>
            <a:ext cx="8506874" cy="2339084"/>
          </a:xfrm>
          <a:prstGeom prst="rect">
            <a:avLst/>
          </a:prstGeom>
        </p:spPr>
        <p:txBody>
          <a:bodyPr anchor="t" rtlCol="false" tIns="0" lIns="0" bIns="0" rIns="0">
            <a:spAutoFit/>
          </a:bodyPr>
          <a:lstStyle/>
          <a:p>
            <a:pPr algn="l">
              <a:lnSpc>
                <a:spcPts val="9069"/>
              </a:lnSpc>
              <a:spcBef>
                <a:spcPct val="0"/>
              </a:spcBef>
            </a:pPr>
            <a:r>
              <a:rPr lang="en-US" sz="6478">
                <a:solidFill>
                  <a:srgbClr val="1F2020"/>
                </a:solidFill>
                <a:latin typeface="Zuume Rough Bold"/>
                <a:ea typeface="Zuume Rough Bold"/>
                <a:cs typeface="Zuume Rough Bold"/>
                <a:sym typeface="Zuume Rough Bold"/>
              </a:rPr>
              <a:t>Analisi</a:t>
            </a:r>
            <a:r>
              <a:rPr lang="en-US" b="true" sz="6478">
                <a:solidFill>
                  <a:srgbClr val="1F2020"/>
                </a:solidFill>
                <a:latin typeface="Zuume Rough Bold"/>
                <a:ea typeface="Zuume Rough Bold"/>
                <a:cs typeface="Zuume Rough Bold"/>
                <a:sym typeface="Zuume Rough Bold"/>
              </a:rPr>
              <a:t>s dan Perancangan sistem</a:t>
            </a:r>
          </a:p>
          <a:p>
            <a:pPr algn="l">
              <a:lnSpc>
                <a:spcPts val="9069"/>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567176" y="2506431"/>
            <a:ext cx="11153647" cy="6751869"/>
            <a:chOff x="0" y="0"/>
            <a:chExt cx="10498144" cy="6355059"/>
          </a:xfrm>
        </p:grpSpPr>
        <p:sp>
          <p:nvSpPr>
            <p:cNvPr name="Freeform 4" id="4"/>
            <p:cNvSpPr/>
            <p:nvPr/>
          </p:nvSpPr>
          <p:spPr>
            <a:xfrm flipH="false" flipV="false" rot="0">
              <a:off x="0" y="0"/>
              <a:ext cx="10498144" cy="6355059"/>
            </a:xfrm>
            <a:custGeom>
              <a:avLst/>
              <a:gdLst/>
              <a:ahLst/>
              <a:cxnLst/>
              <a:rect r="r" b="b" t="t" l="l"/>
              <a:pathLst>
                <a:path h="6355059" w="10498144">
                  <a:moveTo>
                    <a:pt x="10265085" y="0"/>
                  </a:moveTo>
                  <a:lnTo>
                    <a:pt x="233059" y="0"/>
                  </a:lnTo>
                  <a:cubicBezTo>
                    <a:pt x="104981" y="0"/>
                    <a:pt x="0" y="118718"/>
                    <a:pt x="0" y="264087"/>
                  </a:cubicBezTo>
                  <a:lnTo>
                    <a:pt x="0" y="6090972"/>
                  </a:lnTo>
                  <a:cubicBezTo>
                    <a:pt x="0" y="6236341"/>
                    <a:pt x="104981" y="6355059"/>
                    <a:pt x="233059" y="6355059"/>
                  </a:cubicBezTo>
                  <a:lnTo>
                    <a:pt x="10265085" y="6355059"/>
                  </a:lnTo>
                  <a:cubicBezTo>
                    <a:pt x="10393163" y="6355059"/>
                    <a:pt x="10498144" y="6236341"/>
                    <a:pt x="10498144" y="6090972"/>
                  </a:cubicBezTo>
                  <a:lnTo>
                    <a:pt x="10498144" y="264087"/>
                  </a:lnTo>
                  <a:cubicBezTo>
                    <a:pt x="10498144" y="118718"/>
                    <a:pt x="10393163" y="0"/>
                    <a:pt x="10265085" y="0"/>
                  </a:cubicBezTo>
                  <a:close/>
                </a:path>
              </a:pathLst>
            </a:custGeom>
            <a:blipFill>
              <a:blip r:embed="rId4"/>
              <a:stretch>
                <a:fillRect l="0" t="-308" r="0" b="-308"/>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40290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DFD Level 1</a:t>
            </a:r>
          </a:p>
          <a:p>
            <a:pPr algn="ctr">
              <a:lnSpc>
                <a:spcPts val="10500"/>
              </a:lnSpc>
            </a:pPr>
          </a:p>
          <a:p>
            <a:pPr algn="ctr">
              <a:lnSpc>
                <a:spcPts val="10500"/>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13405" y="2449167"/>
            <a:ext cx="10861191" cy="7214813"/>
            <a:chOff x="0" y="0"/>
            <a:chExt cx="9566917" cy="6355059"/>
          </a:xfrm>
        </p:grpSpPr>
        <p:sp>
          <p:nvSpPr>
            <p:cNvPr name="Freeform 4" id="4"/>
            <p:cNvSpPr/>
            <p:nvPr/>
          </p:nvSpPr>
          <p:spPr>
            <a:xfrm flipH="false" flipV="false" rot="0">
              <a:off x="0" y="0"/>
              <a:ext cx="9566917" cy="6355059"/>
            </a:xfrm>
            <a:custGeom>
              <a:avLst/>
              <a:gdLst/>
              <a:ahLst/>
              <a:cxnLst/>
              <a:rect r="r" b="b" t="t" l="l"/>
              <a:pathLst>
                <a:path h="6355059" w="9566917">
                  <a:moveTo>
                    <a:pt x="9354531" y="0"/>
                  </a:moveTo>
                  <a:lnTo>
                    <a:pt x="212386" y="0"/>
                  </a:lnTo>
                  <a:cubicBezTo>
                    <a:pt x="95669" y="0"/>
                    <a:pt x="0" y="118718"/>
                    <a:pt x="0" y="264087"/>
                  </a:cubicBezTo>
                  <a:lnTo>
                    <a:pt x="0" y="6090972"/>
                  </a:lnTo>
                  <a:cubicBezTo>
                    <a:pt x="0" y="6236341"/>
                    <a:pt x="95669" y="6355059"/>
                    <a:pt x="212386" y="6355059"/>
                  </a:cubicBezTo>
                  <a:lnTo>
                    <a:pt x="9354531" y="6355059"/>
                  </a:lnTo>
                  <a:cubicBezTo>
                    <a:pt x="9471247" y="6355059"/>
                    <a:pt x="9566917" y="6236341"/>
                    <a:pt x="9566917" y="6090972"/>
                  </a:cubicBezTo>
                  <a:lnTo>
                    <a:pt x="9566917" y="264087"/>
                  </a:lnTo>
                  <a:cubicBezTo>
                    <a:pt x="9566917" y="118718"/>
                    <a:pt x="9471247" y="0"/>
                    <a:pt x="9354531" y="0"/>
                  </a:cubicBezTo>
                  <a:close/>
                </a:path>
              </a:pathLst>
            </a:custGeom>
            <a:blipFill>
              <a:blip r:embed="rId4"/>
              <a:stretch>
                <a:fillRect l="-884" t="0" r="-884"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26955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Entity Relationship Diagram (ERD) </a:t>
            </a:r>
          </a:p>
          <a:p>
            <a:pPr algn="ctr">
              <a:lnSpc>
                <a:spcPts val="10500"/>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252" y="1028700"/>
            <a:ext cx="9601585" cy="8229600"/>
            <a:chOff x="0" y="0"/>
            <a:chExt cx="6339713" cy="5433822"/>
          </a:xfrm>
        </p:grpSpPr>
        <p:sp>
          <p:nvSpPr>
            <p:cNvPr name="Freeform 4" id="4"/>
            <p:cNvSpPr/>
            <p:nvPr/>
          </p:nvSpPr>
          <p:spPr>
            <a:xfrm flipH="true" flipV="false" rot="0">
              <a:off x="0" y="66"/>
              <a:ext cx="6339713" cy="5433734"/>
            </a:xfrm>
            <a:custGeom>
              <a:avLst/>
              <a:gdLst/>
              <a:ahLst/>
              <a:cxnLst/>
              <a:rect r="r" b="b" t="t" l="l"/>
              <a:pathLst>
                <a:path h="5433734" w="6339713">
                  <a:moveTo>
                    <a:pt x="1138301" y="5329997"/>
                  </a:moveTo>
                  <a:cubicBezTo>
                    <a:pt x="1417193" y="5432359"/>
                    <a:pt x="1651635" y="5308026"/>
                    <a:pt x="1897634" y="5418008"/>
                  </a:cubicBezTo>
                  <a:cubicBezTo>
                    <a:pt x="1916811" y="5477444"/>
                    <a:pt x="2069084" y="5309931"/>
                    <a:pt x="2256155" y="5372415"/>
                  </a:cubicBezTo>
                  <a:cubicBezTo>
                    <a:pt x="2513457" y="5315392"/>
                    <a:pt x="2956052" y="5423977"/>
                    <a:pt x="3209671" y="5323393"/>
                  </a:cubicBezTo>
                  <a:cubicBezTo>
                    <a:pt x="3588385" y="5141783"/>
                    <a:pt x="4038727" y="5175819"/>
                    <a:pt x="4462780" y="5163754"/>
                  </a:cubicBezTo>
                  <a:cubicBezTo>
                    <a:pt x="4998085" y="4949632"/>
                    <a:pt x="5453507" y="4898705"/>
                    <a:pt x="5978271" y="4703887"/>
                  </a:cubicBezTo>
                  <a:cubicBezTo>
                    <a:pt x="6428867" y="4629211"/>
                    <a:pt x="6297803" y="4965253"/>
                    <a:pt x="6326505" y="3776025"/>
                  </a:cubicBezTo>
                  <a:cubicBezTo>
                    <a:pt x="6324092" y="2556444"/>
                    <a:pt x="6314567" y="1422207"/>
                    <a:pt x="6339713" y="83373"/>
                  </a:cubicBezTo>
                  <a:cubicBezTo>
                    <a:pt x="6226937" y="46416"/>
                    <a:pt x="6030595" y="97089"/>
                    <a:pt x="5802757" y="122108"/>
                  </a:cubicBezTo>
                  <a:cubicBezTo>
                    <a:pt x="5613146" y="97089"/>
                    <a:pt x="5312664" y="19746"/>
                    <a:pt x="5058537" y="42987"/>
                  </a:cubicBezTo>
                  <a:cubicBezTo>
                    <a:pt x="5092192" y="22032"/>
                    <a:pt x="4800473" y="24572"/>
                    <a:pt x="4661916" y="42098"/>
                  </a:cubicBezTo>
                  <a:cubicBezTo>
                    <a:pt x="4297680" y="-107127"/>
                    <a:pt x="4332859" y="187259"/>
                    <a:pt x="4012311" y="200848"/>
                  </a:cubicBezTo>
                  <a:cubicBezTo>
                    <a:pt x="4018280" y="277048"/>
                    <a:pt x="3696843" y="150302"/>
                    <a:pt x="3644646" y="314640"/>
                  </a:cubicBezTo>
                  <a:cubicBezTo>
                    <a:pt x="3380867" y="370266"/>
                    <a:pt x="3238373" y="745043"/>
                    <a:pt x="2941574" y="824545"/>
                  </a:cubicBezTo>
                  <a:cubicBezTo>
                    <a:pt x="2920111" y="864931"/>
                    <a:pt x="2714244" y="778698"/>
                    <a:pt x="2435352" y="903920"/>
                  </a:cubicBezTo>
                  <a:cubicBezTo>
                    <a:pt x="1736344" y="882457"/>
                    <a:pt x="827659" y="886521"/>
                    <a:pt x="32893" y="887156"/>
                  </a:cubicBezTo>
                  <a:cubicBezTo>
                    <a:pt x="-23749" y="2248469"/>
                    <a:pt x="57785" y="3593526"/>
                    <a:pt x="0" y="4996749"/>
                  </a:cubicBezTo>
                  <a:cubicBezTo>
                    <a:pt x="118491" y="5562661"/>
                    <a:pt x="-377190" y="5464236"/>
                    <a:pt x="1138301" y="5329997"/>
                  </a:cubicBezTo>
                  <a:close/>
                </a:path>
              </a:pathLst>
            </a:custGeom>
            <a:blipFill>
              <a:blip r:embed="rId4"/>
              <a:stretch>
                <a:fillRect l="0" t="0" r="-29129"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9586539" y="2159820"/>
            <a:ext cx="8701461" cy="1008250"/>
          </a:xfrm>
          <a:prstGeom prst="rect">
            <a:avLst/>
          </a:prstGeom>
        </p:spPr>
        <p:txBody>
          <a:bodyPr anchor="t" rtlCol="false" tIns="0" lIns="0" bIns="0" rIns="0">
            <a:spAutoFit/>
          </a:bodyPr>
          <a:lstStyle/>
          <a:p>
            <a:pPr algn="l">
              <a:lnSpc>
                <a:spcPts val="7774"/>
              </a:lnSpc>
              <a:spcBef>
                <a:spcPct val="0"/>
              </a:spcBef>
            </a:pPr>
            <a:r>
              <a:rPr lang="en-US" sz="5553">
                <a:solidFill>
                  <a:srgbClr val="1F2020"/>
                </a:solidFill>
                <a:latin typeface="Zuume Rough Bold"/>
                <a:ea typeface="Zuume Rough Bold"/>
                <a:cs typeface="Zuume Rough Bold"/>
                <a:sym typeface="Zuume Rough Bold"/>
              </a:rPr>
              <a:t> (Softwa</a:t>
            </a:r>
            <a:r>
              <a:rPr lang="en-US" sz="5553">
                <a:solidFill>
                  <a:srgbClr val="1F2020"/>
                </a:solidFill>
                <a:latin typeface="Zuume Rough Bold"/>
                <a:ea typeface="Zuume Rough Bold"/>
                <a:cs typeface="Zuume Rough Bold"/>
                <a:sym typeface="Zuume Rough Bold"/>
              </a:rPr>
              <a:t>re Requirements Specification) </a:t>
            </a:r>
          </a:p>
        </p:txBody>
      </p:sp>
      <p:sp>
        <p:nvSpPr>
          <p:cNvPr name="TextBox 11" id="11"/>
          <p:cNvSpPr txBox="true"/>
          <p:nvPr/>
        </p:nvSpPr>
        <p:spPr>
          <a:xfrm rot="0">
            <a:off x="9792405" y="3110920"/>
            <a:ext cx="8289730" cy="6503042"/>
          </a:xfrm>
          <a:prstGeom prst="rect">
            <a:avLst/>
          </a:prstGeom>
        </p:spPr>
        <p:txBody>
          <a:bodyPr anchor="t" rtlCol="false" tIns="0" lIns="0" bIns="0" rIns="0">
            <a:spAutoFit/>
          </a:bodyPr>
          <a:lstStyle/>
          <a:p>
            <a:pPr algn="l">
              <a:lnSpc>
                <a:spcPts val="4005"/>
              </a:lnSpc>
            </a:pPr>
            <a:r>
              <a:rPr lang="en-US" sz="2861">
                <a:solidFill>
                  <a:srgbClr val="000000"/>
                </a:solidFill>
                <a:latin typeface="Open Sans"/>
                <a:ea typeface="Open Sans"/>
                <a:cs typeface="Open Sans"/>
                <a:sym typeface="Open Sans"/>
              </a:rPr>
              <a:t>Software Requirements Specification (SRS) Sistem Reservasi Tiket Festival LWD FEST adalah dokumen yang menjelaskan secara rinci kebutuhan fungsional dan non-fungsional dari sistem reservasi tiket Festival LWD FEST. Dokumen ini digunakan sebagai pedoman bagi pengembang, penyelenggara festival, serta pihak terkait lainnya untuk memastikan bahwa sistem yang dikembangkan mampu mendukung proses pemesanan tiket, pengelolaan data pengunjung, pembayaran, dan validasi tiket secara efektif, aman, dan sesuai dengan kebutuhan penyelenggaraan Festival LWD FEST.</a:t>
            </a:r>
          </a:p>
        </p:txBody>
      </p:sp>
      <p:sp>
        <p:nvSpPr>
          <p:cNvPr name="TextBox 12" id="12"/>
          <p:cNvSpPr txBox="true"/>
          <p:nvPr/>
        </p:nvSpPr>
        <p:spPr>
          <a:xfrm rot="0">
            <a:off x="13300903" y="1118866"/>
            <a:ext cx="1051828" cy="1202879"/>
          </a:xfrm>
          <a:prstGeom prst="rect">
            <a:avLst/>
          </a:prstGeom>
        </p:spPr>
        <p:txBody>
          <a:bodyPr anchor="t" rtlCol="false" tIns="0" lIns="0" bIns="0" rIns="0">
            <a:spAutoFit/>
          </a:bodyPr>
          <a:lstStyle/>
          <a:p>
            <a:pPr algn="l">
              <a:lnSpc>
                <a:spcPts val="9212"/>
              </a:lnSpc>
              <a:spcBef>
                <a:spcPct val="0"/>
              </a:spcBef>
            </a:pPr>
            <a:r>
              <a:rPr lang="en-US" sz="6580">
                <a:solidFill>
                  <a:srgbClr val="1F2020"/>
                </a:solidFill>
                <a:latin typeface="Zuume Rough Bold"/>
                <a:ea typeface="Zuume Rough Bold"/>
                <a:cs typeface="Zuume Rough Bold"/>
                <a:sym typeface="Zuume Rough Bold"/>
              </a:rPr>
              <a:t>SRS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35525" y="3302749"/>
            <a:ext cx="7144344" cy="6464639"/>
            <a:chOff x="0" y="0"/>
            <a:chExt cx="9566917" cy="8656730"/>
          </a:xfrm>
        </p:grpSpPr>
        <p:sp>
          <p:nvSpPr>
            <p:cNvPr name="Freeform 4" id="4"/>
            <p:cNvSpPr/>
            <p:nvPr/>
          </p:nvSpPr>
          <p:spPr>
            <a:xfrm flipH="false" flipV="false" rot="0">
              <a:off x="0" y="0"/>
              <a:ext cx="9566917" cy="8656730"/>
            </a:xfrm>
            <a:custGeom>
              <a:avLst/>
              <a:gdLst/>
              <a:ahLst/>
              <a:cxnLst/>
              <a:rect r="r" b="b" t="t" l="l"/>
              <a:pathLst>
                <a:path h="8656730" w="9566917">
                  <a:moveTo>
                    <a:pt x="9354531" y="0"/>
                  </a:moveTo>
                  <a:lnTo>
                    <a:pt x="212386" y="0"/>
                  </a:lnTo>
                  <a:cubicBezTo>
                    <a:pt x="95669" y="0"/>
                    <a:pt x="0" y="161716"/>
                    <a:pt x="0" y="359734"/>
                  </a:cubicBezTo>
                  <a:lnTo>
                    <a:pt x="0" y="8296995"/>
                  </a:lnTo>
                  <a:cubicBezTo>
                    <a:pt x="0" y="8495015"/>
                    <a:pt x="95669" y="8656730"/>
                    <a:pt x="212386" y="8656730"/>
                  </a:cubicBezTo>
                  <a:lnTo>
                    <a:pt x="9354531" y="8656730"/>
                  </a:lnTo>
                  <a:cubicBezTo>
                    <a:pt x="9471247" y="8656730"/>
                    <a:pt x="9566917" y="8495015"/>
                    <a:pt x="9566917" y="8296995"/>
                  </a:cubicBezTo>
                  <a:lnTo>
                    <a:pt x="9566917" y="359734"/>
                  </a:lnTo>
                  <a:cubicBezTo>
                    <a:pt x="9566917" y="161715"/>
                    <a:pt x="9471247" y="0"/>
                    <a:pt x="9354531" y="0"/>
                  </a:cubicBezTo>
                  <a:close/>
                </a:path>
              </a:pathLst>
            </a:custGeom>
            <a:blipFill>
              <a:blip r:embed="rId4"/>
              <a:stretch>
                <a:fillRect l="-783" t="0" r="-783"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607174"/>
            <a:ext cx="9758442" cy="26955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Diagram Activity</a:t>
            </a:r>
          </a:p>
          <a:p>
            <a:pPr algn="ctr">
              <a:lnSpc>
                <a:spcPts val="10500"/>
              </a:lnSpc>
              <a:spcBef>
                <a:spcPct val="0"/>
              </a:spcBef>
            </a:pPr>
          </a:p>
        </p:txBody>
      </p:sp>
      <p:grpSp>
        <p:nvGrpSpPr>
          <p:cNvPr name="Group 11" id="11"/>
          <p:cNvGrpSpPr/>
          <p:nvPr/>
        </p:nvGrpSpPr>
        <p:grpSpPr>
          <a:xfrm rot="0">
            <a:off x="10058378" y="3275861"/>
            <a:ext cx="6801423" cy="6491526"/>
            <a:chOff x="0" y="0"/>
            <a:chExt cx="9566917" cy="9131014"/>
          </a:xfrm>
        </p:grpSpPr>
        <p:sp>
          <p:nvSpPr>
            <p:cNvPr name="Freeform 12" id="12"/>
            <p:cNvSpPr/>
            <p:nvPr/>
          </p:nvSpPr>
          <p:spPr>
            <a:xfrm flipH="false" flipV="false" rot="0">
              <a:off x="0" y="0"/>
              <a:ext cx="9566917" cy="9131014"/>
            </a:xfrm>
            <a:custGeom>
              <a:avLst/>
              <a:gdLst/>
              <a:ahLst/>
              <a:cxnLst/>
              <a:rect r="r" b="b" t="t" l="l"/>
              <a:pathLst>
                <a:path h="9131014" w="9566917">
                  <a:moveTo>
                    <a:pt x="9354531" y="0"/>
                  </a:moveTo>
                  <a:lnTo>
                    <a:pt x="212386" y="0"/>
                  </a:lnTo>
                  <a:cubicBezTo>
                    <a:pt x="95669" y="0"/>
                    <a:pt x="0" y="170576"/>
                    <a:pt x="0" y="379444"/>
                  </a:cubicBezTo>
                  <a:lnTo>
                    <a:pt x="0" y="8751570"/>
                  </a:lnTo>
                  <a:cubicBezTo>
                    <a:pt x="0" y="8960438"/>
                    <a:pt x="95669" y="9131014"/>
                    <a:pt x="212386" y="9131014"/>
                  </a:cubicBezTo>
                  <a:lnTo>
                    <a:pt x="9354531" y="9131014"/>
                  </a:lnTo>
                  <a:cubicBezTo>
                    <a:pt x="9471247" y="9131014"/>
                    <a:pt x="9566917" y="8960438"/>
                    <a:pt x="9566917" y="8751570"/>
                  </a:cubicBezTo>
                  <a:lnTo>
                    <a:pt x="9566917" y="379444"/>
                  </a:lnTo>
                  <a:cubicBezTo>
                    <a:pt x="9566917" y="170576"/>
                    <a:pt x="9471247" y="0"/>
                    <a:pt x="9354531" y="0"/>
                  </a:cubicBezTo>
                  <a:close/>
                </a:path>
              </a:pathLst>
            </a:custGeom>
            <a:blipFill>
              <a:blip r:embed="rId5"/>
              <a:stretch>
                <a:fillRect l="0" t="-767" r="0" b="-767"/>
              </a:stretch>
            </a:blipFill>
          </p:spPr>
        </p:sp>
      </p:grpSp>
      <p:sp>
        <p:nvSpPr>
          <p:cNvPr name="TextBox 13" id="13"/>
          <p:cNvSpPr txBox="true"/>
          <p:nvPr/>
        </p:nvSpPr>
        <p:spPr>
          <a:xfrm rot="0">
            <a:off x="0" y="1719213"/>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1.User login</a:t>
            </a:r>
          </a:p>
        </p:txBody>
      </p:sp>
      <p:sp>
        <p:nvSpPr>
          <p:cNvPr name="TextBox 14" id="14"/>
          <p:cNvSpPr txBox="true"/>
          <p:nvPr/>
        </p:nvSpPr>
        <p:spPr>
          <a:xfrm rot="0">
            <a:off x="8133869" y="1719213"/>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2.user boking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65162" y="2494417"/>
            <a:ext cx="7480480" cy="7091880"/>
            <a:chOff x="0" y="0"/>
            <a:chExt cx="10498144" cy="9952780"/>
          </a:xfrm>
        </p:grpSpPr>
        <p:sp>
          <p:nvSpPr>
            <p:cNvPr name="Freeform 4" id="4"/>
            <p:cNvSpPr/>
            <p:nvPr/>
          </p:nvSpPr>
          <p:spPr>
            <a:xfrm flipH="false" flipV="false" rot="0">
              <a:off x="0" y="0"/>
              <a:ext cx="10498144" cy="9952780"/>
            </a:xfrm>
            <a:custGeom>
              <a:avLst/>
              <a:gdLst/>
              <a:ahLst/>
              <a:cxnLst/>
              <a:rect r="r" b="b" t="t" l="l"/>
              <a:pathLst>
                <a:path h="9952780" w="10498144">
                  <a:moveTo>
                    <a:pt x="10265085" y="0"/>
                  </a:moveTo>
                  <a:lnTo>
                    <a:pt x="233059" y="0"/>
                  </a:lnTo>
                  <a:cubicBezTo>
                    <a:pt x="104981" y="0"/>
                    <a:pt x="0" y="185927"/>
                    <a:pt x="0" y="413592"/>
                  </a:cubicBezTo>
                  <a:lnTo>
                    <a:pt x="0" y="9539188"/>
                  </a:lnTo>
                  <a:cubicBezTo>
                    <a:pt x="0" y="9766853"/>
                    <a:pt x="104981" y="9952780"/>
                    <a:pt x="233059" y="9952780"/>
                  </a:cubicBezTo>
                  <a:lnTo>
                    <a:pt x="10265085" y="9952780"/>
                  </a:lnTo>
                  <a:cubicBezTo>
                    <a:pt x="10393163" y="9952780"/>
                    <a:pt x="10498144" y="9766853"/>
                    <a:pt x="10498144" y="9539188"/>
                  </a:cubicBezTo>
                  <a:lnTo>
                    <a:pt x="10498144" y="413592"/>
                  </a:lnTo>
                  <a:cubicBezTo>
                    <a:pt x="10498144" y="185927"/>
                    <a:pt x="10393163" y="0"/>
                    <a:pt x="10265085" y="0"/>
                  </a:cubicBezTo>
                  <a:close/>
                </a:path>
              </a:pathLst>
            </a:custGeom>
            <a:blipFill>
              <a:blip r:embed="rId4"/>
              <a:stretch>
                <a:fillRect l="-920" t="0" r="-920"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234947" y="3706089"/>
            <a:ext cx="6168312" cy="3584576"/>
          </a:xfrm>
          <a:prstGeom prst="rect">
            <a:avLst/>
          </a:prstGeom>
        </p:spPr>
        <p:txBody>
          <a:bodyPr anchor="t" rtlCol="false" tIns="0" lIns="0" bIns="0" rIns="0">
            <a:spAutoFit/>
          </a:bodyPr>
          <a:lstStyle/>
          <a:p>
            <a:pPr algn="ctr">
              <a:lnSpc>
                <a:spcPts val="13999"/>
              </a:lnSpc>
            </a:pPr>
            <a:r>
              <a:rPr lang="en-US" sz="9999">
                <a:solidFill>
                  <a:srgbClr val="1F2020"/>
                </a:solidFill>
                <a:latin typeface="Zuume Rough Bold"/>
                <a:ea typeface="Zuume Rough Bold"/>
                <a:cs typeface="Zuume Rough Bold"/>
                <a:sym typeface="Zuume Rough Bold"/>
              </a:rPr>
              <a:t>Diagram</a:t>
            </a:r>
          </a:p>
          <a:p>
            <a:pPr algn="ctr">
              <a:lnSpc>
                <a:spcPts val="13999"/>
              </a:lnSpc>
              <a:spcBef>
                <a:spcPct val="0"/>
              </a:spcBef>
            </a:pPr>
            <a:r>
              <a:rPr lang="en-US" sz="9999">
                <a:solidFill>
                  <a:srgbClr val="1F2020"/>
                </a:solidFill>
                <a:latin typeface="Zuume Rough Bold"/>
                <a:ea typeface="Zuume Rough Bold"/>
                <a:cs typeface="Zuume Rough Bold"/>
                <a:sym typeface="Zuume Rough Bold"/>
              </a:rPr>
              <a:t> Activity</a:t>
            </a:r>
          </a:p>
        </p:txBody>
      </p:sp>
      <p:sp>
        <p:nvSpPr>
          <p:cNvPr name="TextBox 11" id="11"/>
          <p:cNvSpPr txBox="true"/>
          <p:nvPr/>
        </p:nvSpPr>
        <p:spPr>
          <a:xfrm rot="0">
            <a:off x="9421246" y="809625"/>
            <a:ext cx="616831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3.user pembayaran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1864" y="3409950"/>
            <a:ext cx="6745829" cy="6551017"/>
            <a:chOff x="0" y="0"/>
            <a:chExt cx="9566917" cy="9290634"/>
          </a:xfrm>
        </p:grpSpPr>
        <p:sp>
          <p:nvSpPr>
            <p:cNvPr name="Freeform 4" id="4"/>
            <p:cNvSpPr/>
            <p:nvPr/>
          </p:nvSpPr>
          <p:spPr>
            <a:xfrm flipH="false" flipV="false" rot="0">
              <a:off x="0" y="0"/>
              <a:ext cx="9566917" cy="9290634"/>
            </a:xfrm>
            <a:custGeom>
              <a:avLst/>
              <a:gdLst/>
              <a:ahLst/>
              <a:cxnLst/>
              <a:rect r="r" b="b" t="t" l="l"/>
              <a:pathLst>
                <a:path h="9290634" w="9566917">
                  <a:moveTo>
                    <a:pt x="9354531" y="0"/>
                  </a:moveTo>
                  <a:lnTo>
                    <a:pt x="212386" y="0"/>
                  </a:lnTo>
                  <a:cubicBezTo>
                    <a:pt x="95669" y="0"/>
                    <a:pt x="0" y="173557"/>
                    <a:pt x="0" y="386077"/>
                  </a:cubicBezTo>
                  <a:lnTo>
                    <a:pt x="0" y="8904557"/>
                  </a:lnTo>
                  <a:cubicBezTo>
                    <a:pt x="0" y="9117077"/>
                    <a:pt x="95669" y="9290634"/>
                    <a:pt x="212386" y="9290634"/>
                  </a:cubicBezTo>
                  <a:lnTo>
                    <a:pt x="9354531" y="9290634"/>
                  </a:lnTo>
                  <a:cubicBezTo>
                    <a:pt x="9471247" y="9290634"/>
                    <a:pt x="9566917" y="9117077"/>
                    <a:pt x="9566917" y="8904557"/>
                  </a:cubicBezTo>
                  <a:lnTo>
                    <a:pt x="9566917" y="386077"/>
                  </a:lnTo>
                  <a:cubicBezTo>
                    <a:pt x="9566917" y="173557"/>
                    <a:pt x="9471247" y="0"/>
                    <a:pt x="9354531" y="0"/>
                  </a:cubicBezTo>
                  <a:close/>
                </a:path>
              </a:pathLst>
            </a:custGeom>
            <a:blipFill>
              <a:blip r:embed="rId4"/>
              <a:stretch>
                <a:fillRect l="0" t="-5964" r="0" b="-5964"/>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630987"/>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Diagram ACTIVITY</a:t>
            </a:r>
          </a:p>
        </p:txBody>
      </p:sp>
      <p:grpSp>
        <p:nvGrpSpPr>
          <p:cNvPr name="Group 11" id="11"/>
          <p:cNvGrpSpPr/>
          <p:nvPr/>
        </p:nvGrpSpPr>
        <p:grpSpPr>
          <a:xfrm rot="0">
            <a:off x="8579868" y="3409950"/>
            <a:ext cx="8843320" cy="6551017"/>
            <a:chOff x="0" y="0"/>
            <a:chExt cx="9566917" cy="7087048"/>
          </a:xfrm>
        </p:grpSpPr>
        <p:sp>
          <p:nvSpPr>
            <p:cNvPr name="Freeform 12" id="12"/>
            <p:cNvSpPr/>
            <p:nvPr/>
          </p:nvSpPr>
          <p:spPr>
            <a:xfrm flipH="false" flipV="false" rot="0">
              <a:off x="0" y="0"/>
              <a:ext cx="9566917" cy="7087048"/>
            </a:xfrm>
            <a:custGeom>
              <a:avLst/>
              <a:gdLst/>
              <a:ahLst/>
              <a:cxnLst/>
              <a:rect r="r" b="b" t="t" l="l"/>
              <a:pathLst>
                <a:path h="7087048" w="9566917">
                  <a:moveTo>
                    <a:pt x="9354531" y="0"/>
                  </a:moveTo>
                  <a:lnTo>
                    <a:pt x="212386" y="0"/>
                  </a:lnTo>
                  <a:cubicBezTo>
                    <a:pt x="95669" y="0"/>
                    <a:pt x="0" y="132392"/>
                    <a:pt x="0" y="294506"/>
                  </a:cubicBezTo>
                  <a:lnTo>
                    <a:pt x="0" y="6792543"/>
                  </a:lnTo>
                  <a:cubicBezTo>
                    <a:pt x="0" y="6954656"/>
                    <a:pt x="95669" y="7087048"/>
                    <a:pt x="212386" y="7087048"/>
                  </a:cubicBezTo>
                  <a:lnTo>
                    <a:pt x="9354531" y="7087048"/>
                  </a:lnTo>
                  <a:cubicBezTo>
                    <a:pt x="9471247" y="7087048"/>
                    <a:pt x="9566917" y="6954656"/>
                    <a:pt x="9566917" y="6792543"/>
                  </a:cubicBezTo>
                  <a:lnTo>
                    <a:pt x="9566917" y="294506"/>
                  </a:lnTo>
                  <a:cubicBezTo>
                    <a:pt x="9566917" y="132392"/>
                    <a:pt x="9471247" y="0"/>
                    <a:pt x="9354531" y="0"/>
                  </a:cubicBezTo>
                  <a:close/>
                </a:path>
              </a:pathLst>
            </a:custGeom>
            <a:blipFill>
              <a:blip r:embed="rId5"/>
              <a:stretch>
                <a:fillRect l="0" t="-560" r="0" b="-560"/>
              </a:stretch>
            </a:blipFill>
          </p:spPr>
        </p:sp>
      </p:grpSp>
      <p:sp>
        <p:nvSpPr>
          <p:cNvPr name="TextBox 13" id="13"/>
          <p:cNvSpPr txBox="true"/>
          <p:nvPr/>
        </p:nvSpPr>
        <p:spPr>
          <a:xfrm rot="0">
            <a:off x="-614442" y="204787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4.LOGIN ADMIN</a:t>
            </a:r>
          </a:p>
        </p:txBody>
      </p:sp>
      <p:sp>
        <p:nvSpPr>
          <p:cNvPr name="TextBox 14" id="14"/>
          <p:cNvSpPr txBox="true"/>
          <p:nvPr/>
        </p:nvSpPr>
        <p:spPr>
          <a:xfrm rot="0">
            <a:off x="8122307" y="2000250"/>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5.ADMIN KELOLA EVENT TICKET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251089" y="2494417"/>
            <a:ext cx="10508626" cy="7091880"/>
            <a:chOff x="0" y="0"/>
            <a:chExt cx="14747859" cy="9952780"/>
          </a:xfrm>
        </p:grpSpPr>
        <p:sp>
          <p:nvSpPr>
            <p:cNvPr name="Freeform 4" id="4"/>
            <p:cNvSpPr/>
            <p:nvPr/>
          </p:nvSpPr>
          <p:spPr>
            <a:xfrm flipH="false" flipV="false" rot="0">
              <a:off x="0" y="0"/>
              <a:ext cx="14747859" cy="9952780"/>
            </a:xfrm>
            <a:custGeom>
              <a:avLst/>
              <a:gdLst/>
              <a:ahLst/>
              <a:cxnLst/>
              <a:rect r="r" b="b" t="t" l="l"/>
              <a:pathLst>
                <a:path h="9952780" w="14747859">
                  <a:moveTo>
                    <a:pt x="14420456" y="0"/>
                  </a:moveTo>
                  <a:lnTo>
                    <a:pt x="327402" y="0"/>
                  </a:lnTo>
                  <a:cubicBezTo>
                    <a:pt x="147479" y="0"/>
                    <a:pt x="0" y="185927"/>
                    <a:pt x="0" y="413592"/>
                  </a:cubicBezTo>
                  <a:lnTo>
                    <a:pt x="0" y="9539188"/>
                  </a:lnTo>
                  <a:cubicBezTo>
                    <a:pt x="0" y="9766853"/>
                    <a:pt x="147479" y="9952780"/>
                    <a:pt x="327402" y="9952780"/>
                  </a:cubicBezTo>
                  <a:lnTo>
                    <a:pt x="14420456" y="9952780"/>
                  </a:lnTo>
                  <a:cubicBezTo>
                    <a:pt x="14600380" y="9952780"/>
                    <a:pt x="14747859" y="9766853"/>
                    <a:pt x="14747859" y="9539188"/>
                  </a:cubicBezTo>
                  <a:lnTo>
                    <a:pt x="14747859" y="413592"/>
                  </a:lnTo>
                  <a:cubicBezTo>
                    <a:pt x="14747859" y="185927"/>
                    <a:pt x="14600380" y="0"/>
                    <a:pt x="14420456" y="0"/>
                  </a:cubicBezTo>
                  <a:close/>
                </a:path>
              </a:pathLst>
            </a:custGeom>
            <a:blipFill>
              <a:blip r:embed="rId4"/>
              <a:stretch>
                <a:fillRect l="-269" t="0" r="-269"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234947" y="3770517"/>
            <a:ext cx="6168312" cy="3584576"/>
          </a:xfrm>
          <a:prstGeom prst="rect">
            <a:avLst/>
          </a:prstGeom>
        </p:spPr>
        <p:txBody>
          <a:bodyPr anchor="t" rtlCol="false" tIns="0" lIns="0" bIns="0" rIns="0">
            <a:spAutoFit/>
          </a:bodyPr>
          <a:lstStyle/>
          <a:p>
            <a:pPr algn="ctr">
              <a:lnSpc>
                <a:spcPts val="13999"/>
              </a:lnSpc>
            </a:pPr>
            <a:r>
              <a:rPr lang="en-US" sz="9999">
                <a:solidFill>
                  <a:srgbClr val="1F2020"/>
                </a:solidFill>
                <a:latin typeface="Zuume Rough Bold"/>
                <a:ea typeface="Zuume Rough Bold"/>
                <a:cs typeface="Zuume Rough Bold"/>
                <a:sym typeface="Zuume Rough Bold"/>
              </a:rPr>
              <a:t>Diagram</a:t>
            </a:r>
          </a:p>
          <a:p>
            <a:pPr algn="ctr">
              <a:lnSpc>
                <a:spcPts val="13999"/>
              </a:lnSpc>
              <a:spcBef>
                <a:spcPct val="0"/>
              </a:spcBef>
            </a:pPr>
            <a:r>
              <a:rPr lang="en-US" sz="9999">
                <a:solidFill>
                  <a:srgbClr val="1F2020"/>
                </a:solidFill>
                <a:latin typeface="Zuume Rough Bold"/>
                <a:ea typeface="Zuume Rough Bold"/>
                <a:cs typeface="Zuume Rough Bold"/>
                <a:sym typeface="Zuume Rough Bold"/>
              </a:rPr>
              <a:t> Activity</a:t>
            </a:r>
          </a:p>
        </p:txBody>
      </p:sp>
      <p:sp>
        <p:nvSpPr>
          <p:cNvPr name="TextBox 11" id="11"/>
          <p:cNvSpPr txBox="true"/>
          <p:nvPr/>
        </p:nvSpPr>
        <p:spPr>
          <a:xfrm rot="0">
            <a:off x="7649459" y="1132342"/>
            <a:ext cx="9711887"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6.admin verifikasi pembayaran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74321" y="3121520"/>
            <a:ext cx="11539359" cy="6845063"/>
            <a:chOff x="0" y="0"/>
            <a:chExt cx="10713315" cy="6355059"/>
          </a:xfrm>
        </p:grpSpPr>
        <p:sp>
          <p:nvSpPr>
            <p:cNvPr name="Freeform 4" id="4"/>
            <p:cNvSpPr/>
            <p:nvPr/>
          </p:nvSpPr>
          <p:spPr>
            <a:xfrm flipH="false" flipV="false" rot="0">
              <a:off x="0" y="0"/>
              <a:ext cx="10713315" cy="6355059"/>
            </a:xfrm>
            <a:custGeom>
              <a:avLst/>
              <a:gdLst/>
              <a:ahLst/>
              <a:cxnLst/>
              <a:rect r="r" b="b" t="t" l="l"/>
              <a:pathLst>
                <a:path h="6355059" w="10713315">
                  <a:moveTo>
                    <a:pt x="10475479" y="0"/>
                  </a:moveTo>
                  <a:lnTo>
                    <a:pt x="237836" y="0"/>
                  </a:lnTo>
                  <a:cubicBezTo>
                    <a:pt x="107133" y="0"/>
                    <a:pt x="0" y="118718"/>
                    <a:pt x="0" y="264087"/>
                  </a:cubicBezTo>
                  <a:lnTo>
                    <a:pt x="0" y="6090972"/>
                  </a:lnTo>
                  <a:cubicBezTo>
                    <a:pt x="0" y="6236341"/>
                    <a:pt x="107133" y="6355059"/>
                    <a:pt x="237836" y="6355059"/>
                  </a:cubicBezTo>
                  <a:lnTo>
                    <a:pt x="10475479" y="6355059"/>
                  </a:lnTo>
                  <a:cubicBezTo>
                    <a:pt x="10606181" y="6355059"/>
                    <a:pt x="10713315" y="6236341"/>
                    <a:pt x="10713315" y="6090972"/>
                  </a:cubicBezTo>
                  <a:lnTo>
                    <a:pt x="10713315" y="264087"/>
                  </a:lnTo>
                  <a:cubicBezTo>
                    <a:pt x="10713315" y="118718"/>
                    <a:pt x="10606181" y="0"/>
                    <a:pt x="10475479" y="0"/>
                  </a:cubicBezTo>
                  <a:close/>
                </a:path>
              </a:pathLst>
            </a:custGeom>
            <a:blipFill>
              <a:blip r:embed="rId4"/>
              <a:stretch>
                <a:fillRect l="-348" t="0" r="-348"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1476690"/>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Diagram Class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0414" y="2559435"/>
            <a:ext cx="6434538" cy="7360757"/>
            <a:chOff x="0" y="0"/>
            <a:chExt cx="9566917" cy="10944025"/>
          </a:xfrm>
        </p:grpSpPr>
        <p:sp>
          <p:nvSpPr>
            <p:cNvPr name="Freeform 4" id="4"/>
            <p:cNvSpPr/>
            <p:nvPr/>
          </p:nvSpPr>
          <p:spPr>
            <a:xfrm flipH="false" flipV="false" rot="0">
              <a:off x="0" y="0"/>
              <a:ext cx="9566917" cy="10944025"/>
            </a:xfrm>
            <a:custGeom>
              <a:avLst/>
              <a:gdLst/>
              <a:ahLst/>
              <a:cxnLst/>
              <a:rect r="r" b="b" t="t" l="l"/>
              <a:pathLst>
                <a:path h="10944025" w="9566917">
                  <a:moveTo>
                    <a:pt x="9354531" y="0"/>
                  </a:moveTo>
                  <a:lnTo>
                    <a:pt x="212386" y="0"/>
                  </a:lnTo>
                  <a:cubicBezTo>
                    <a:pt x="95669" y="0"/>
                    <a:pt x="0" y="204444"/>
                    <a:pt x="0" y="454784"/>
                  </a:cubicBezTo>
                  <a:lnTo>
                    <a:pt x="0" y="10489241"/>
                  </a:lnTo>
                  <a:cubicBezTo>
                    <a:pt x="0" y="10739581"/>
                    <a:pt x="95669" y="10944025"/>
                    <a:pt x="212386" y="10944025"/>
                  </a:cubicBezTo>
                  <a:lnTo>
                    <a:pt x="9354531" y="10944025"/>
                  </a:lnTo>
                  <a:cubicBezTo>
                    <a:pt x="9471247" y="10944025"/>
                    <a:pt x="9566917" y="10739581"/>
                    <a:pt x="9566917" y="10489241"/>
                  </a:cubicBezTo>
                  <a:lnTo>
                    <a:pt x="9566917" y="454784"/>
                  </a:lnTo>
                  <a:cubicBezTo>
                    <a:pt x="9566917" y="204444"/>
                    <a:pt x="9471247" y="0"/>
                    <a:pt x="9354531" y="0"/>
                  </a:cubicBezTo>
                  <a:close/>
                </a:path>
              </a:pathLst>
            </a:custGeom>
            <a:blipFill>
              <a:blip r:embed="rId4"/>
              <a:stretch>
                <a:fillRect l="0" t="-187" r="0" b="-187"/>
              </a:stretch>
            </a:blipFill>
          </p:spPr>
        </p:sp>
      </p:grpSp>
      <p:grpSp>
        <p:nvGrpSpPr>
          <p:cNvPr name="Group 5" id="5"/>
          <p:cNvGrpSpPr/>
          <p:nvPr/>
        </p:nvGrpSpPr>
        <p:grpSpPr>
          <a:xfrm rot="0">
            <a:off x="8289473" y="2559435"/>
            <a:ext cx="9447233" cy="7360757"/>
            <a:chOff x="0" y="0"/>
            <a:chExt cx="9566917" cy="7454007"/>
          </a:xfrm>
        </p:grpSpPr>
        <p:sp>
          <p:nvSpPr>
            <p:cNvPr name="Freeform 6" id="6"/>
            <p:cNvSpPr/>
            <p:nvPr/>
          </p:nvSpPr>
          <p:spPr>
            <a:xfrm flipH="false" flipV="false" rot="0">
              <a:off x="0" y="0"/>
              <a:ext cx="9566917" cy="7454007"/>
            </a:xfrm>
            <a:custGeom>
              <a:avLst/>
              <a:gdLst/>
              <a:ahLst/>
              <a:cxnLst/>
              <a:rect r="r" b="b" t="t" l="l"/>
              <a:pathLst>
                <a:path h="7454007" w="9566917">
                  <a:moveTo>
                    <a:pt x="9354531" y="0"/>
                  </a:moveTo>
                  <a:lnTo>
                    <a:pt x="212386" y="0"/>
                  </a:lnTo>
                  <a:cubicBezTo>
                    <a:pt x="95669" y="0"/>
                    <a:pt x="0" y="139248"/>
                    <a:pt x="0" y="309755"/>
                  </a:cubicBezTo>
                  <a:lnTo>
                    <a:pt x="0" y="7144252"/>
                  </a:lnTo>
                  <a:cubicBezTo>
                    <a:pt x="0" y="7314760"/>
                    <a:pt x="95669" y="7454007"/>
                    <a:pt x="212386" y="7454007"/>
                  </a:cubicBezTo>
                  <a:lnTo>
                    <a:pt x="9354531" y="7454007"/>
                  </a:lnTo>
                  <a:cubicBezTo>
                    <a:pt x="9471247" y="7454007"/>
                    <a:pt x="9566917" y="7314760"/>
                    <a:pt x="9566917" y="7144252"/>
                  </a:cubicBezTo>
                  <a:lnTo>
                    <a:pt x="9566917" y="309755"/>
                  </a:lnTo>
                  <a:cubicBezTo>
                    <a:pt x="9566917" y="139248"/>
                    <a:pt x="9471247" y="0"/>
                    <a:pt x="9354531" y="0"/>
                  </a:cubicBezTo>
                  <a:close/>
                </a:path>
              </a:pathLst>
            </a:custGeom>
            <a:blipFill>
              <a:blip r:embed="rId5"/>
              <a:stretch>
                <a:fillRect l="0" t="-780" r="0" b="-780"/>
              </a:stretch>
            </a:blipFill>
          </p:spPr>
        </p:sp>
      </p:grpSp>
      <p:sp>
        <p:nvSpPr>
          <p:cNvPr name="TextBox 7" id="7"/>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8" id="8"/>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9" id="9"/>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0" id="10"/>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1" id="11"/>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2" id="12"/>
          <p:cNvSpPr txBox="true"/>
          <p:nvPr/>
        </p:nvSpPr>
        <p:spPr>
          <a:xfrm rot="0">
            <a:off x="4264779" y="23812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Diagram Sequence</a:t>
            </a:r>
          </a:p>
        </p:txBody>
      </p:sp>
      <p:sp>
        <p:nvSpPr>
          <p:cNvPr name="TextBox 13" id="13"/>
          <p:cNvSpPr txBox="true"/>
          <p:nvPr/>
        </p:nvSpPr>
        <p:spPr>
          <a:xfrm rot="0">
            <a:off x="-931538" y="138112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1.LOGIN user</a:t>
            </a:r>
          </a:p>
        </p:txBody>
      </p:sp>
      <p:sp>
        <p:nvSpPr>
          <p:cNvPr name="TextBox 14" id="14"/>
          <p:cNvSpPr txBox="true"/>
          <p:nvPr/>
        </p:nvSpPr>
        <p:spPr>
          <a:xfrm rot="0">
            <a:off x="8133869" y="138112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2.login ADMIN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90589" y="3409950"/>
            <a:ext cx="8653411" cy="5848350"/>
            <a:chOff x="0" y="0"/>
            <a:chExt cx="9566917" cy="6465737"/>
          </a:xfrm>
        </p:grpSpPr>
        <p:sp>
          <p:nvSpPr>
            <p:cNvPr name="Freeform 4" id="4"/>
            <p:cNvSpPr/>
            <p:nvPr/>
          </p:nvSpPr>
          <p:spPr>
            <a:xfrm flipH="false" flipV="false" rot="0">
              <a:off x="0" y="0"/>
              <a:ext cx="9566917" cy="6465736"/>
            </a:xfrm>
            <a:custGeom>
              <a:avLst/>
              <a:gdLst/>
              <a:ahLst/>
              <a:cxnLst/>
              <a:rect r="r" b="b" t="t" l="l"/>
              <a:pathLst>
                <a:path h="6465736" w="9566917">
                  <a:moveTo>
                    <a:pt x="9354531" y="0"/>
                  </a:moveTo>
                  <a:lnTo>
                    <a:pt x="212386" y="0"/>
                  </a:lnTo>
                  <a:cubicBezTo>
                    <a:pt x="95669" y="0"/>
                    <a:pt x="0" y="120786"/>
                    <a:pt x="0" y="268687"/>
                  </a:cubicBezTo>
                  <a:lnTo>
                    <a:pt x="0" y="6197050"/>
                  </a:lnTo>
                  <a:cubicBezTo>
                    <a:pt x="0" y="6344951"/>
                    <a:pt x="95669" y="6465736"/>
                    <a:pt x="212386" y="6465736"/>
                  </a:cubicBezTo>
                  <a:lnTo>
                    <a:pt x="9354531" y="6465736"/>
                  </a:lnTo>
                  <a:cubicBezTo>
                    <a:pt x="9471247" y="6465736"/>
                    <a:pt x="9566917" y="6344951"/>
                    <a:pt x="9566917" y="6197050"/>
                  </a:cubicBezTo>
                  <a:lnTo>
                    <a:pt x="9566917" y="268687"/>
                  </a:lnTo>
                  <a:cubicBezTo>
                    <a:pt x="9566917" y="120786"/>
                    <a:pt x="9471247" y="0"/>
                    <a:pt x="9354531" y="0"/>
                  </a:cubicBezTo>
                  <a:close/>
                </a:path>
              </a:pathLst>
            </a:custGeom>
            <a:blipFill>
              <a:blip r:embed="rId4"/>
              <a:stretch>
                <a:fillRect l="0" t="-307" r="0" b="-307"/>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40290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Diagram Sequence</a:t>
            </a:r>
          </a:p>
          <a:p>
            <a:pPr algn="ctr">
              <a:lnSpc>
                <a:spcPts val="10500"/>
              </a:lnSpc>
            </a:pPr>
          </a:p>
          <a:p>
            <a:pPr algn="ctr">
              <a:lnSpc>
                <a:spcPts val="10500"/>
              </a:lnSpc>
              <a:spcBef>
                <a:spcPct val="0"/>
              </a:spcBef>
            </a:pPr>
          </a:p>
        </p:txBody>
      </p:sp>
      <p:grpSp>
        <p:nvGrpSpPr>
          <p:cNvPr name="Group 11" id="11"/>
          <p:cNvGrpSpPr/>
          <p:nvPr/>
        </p:nvGrpSpPr>
        <p:grpSpPr>
          <a:xfrm rot="0">
            <a:off x="9342398" y="3409950"/>
            <a:ext cx="8233382" cy="5848350"/>
            <a:chOff x="0" y="0"/>
            <a:chExt cx="9566917" cy="6795589"/>
          </a:xfrm>
        </p:grpSpPr>
        <p:sp>
          <p:nvSpPr>
            <p:cNvPr name="Freeform 12" id="12"/>
            <p:cNvSpPr/>
            <p:nvPr/>
          </p:nvSpPr>
          <p:spPr>
            <a:xfrm flipH="false" flipV="false" rot="0">
              <a:off x="0" y="0"/>
              <a:ext cx="9566917" cy="6795588"/>
            </a:xfrm>
            <a:custGeom>
              <a:avLst/>
              <a:gdLst/>
              <a:ahLst/>
              <a:cxnLst/>
              <a:rect r="r" b="b" t="t" l="l"/>
              <a:pathLst>
                <a:path h="6795588" w="9566917">
                  <a:moveTo>
                    <a:pt x="9354531" y="0"/>
                  </a:moveTo>
                  <a:lnTo>
                    <a:pt x="212386" y="0"/>
                  </a:lnTo>
                  <a:cubicBezTo>
                    <a:pt x="95669" y="0"/>
                    <a:pt x="0" y="126948"/>
                    <a:pt x="0" y="282394"/>
                  </a:cubicBezTo>
                  <a:lnTo>
                    <a:pt x="0" y="6513195"/>
                  </a:lnTo>
                  <a:cubicBezTo>
                    <a:pt x="0" y="6668641"/>
                    <a:pt x="95669" y="6795588"/>
                    <a:pt x="212386" y="6795588"/>
                  </a:cubicBezTo>
                  <a:lnTo>
                    <a:pt x="9354531" y="6795588"/>
                  </a:lnTo>
                  <a:cubicBezTo>
                    <a:pt x="9471247" y="6795588"/>
                    <a:pt x="9566917" y="6668641"/>
                    <a:pt x="9566917" y="6513195"/>
                  </a:cubicBezTo>
                  <a:lnTo>
                    <a:pt x="9566917" y="282394"/>
                  </a:lnTo>
                  <a:cubicBezTo>
                    <a:pt x="9566917" y="126948"/>
                    <a:pt x="9471247" y="0"/>
                    <a:pt x="9354531" y="0"/>
                  </a:cubicBezTo>
                  <a:close/>
                </a:path>
              </a:pathLst>
            </a:custGeom>
            <a:blipFill>
              <a:blip r:embed="rId5"/>
              <a:stretch>
                <a:fillRect l="0" t="-553" r="0" b="-553"/>
              </a:stretch>
            </a:blipFill>
          </p:spPr>
        </p:sp>
      </p:grpSp>
      <p:sp>
        <p:nvSpPr>
          <p:cNvPr name="TextBox 13" id="13"/>
          <p:cNvSpPr txBox="true"/>
          <p:nvPr/>
        </p:nvSpPr>
        <p:spPr>
          <a:xfrm rot="0">
            <a:off x="0" y="204787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3.pilih event dan ticket</a:t>
            </a:r>
          </a:p>
        </p:txBody>
      </p:sp>
      <p:sp>
        <p:nvSpPr>
          <p:cNvPr name="TextBox 14" id="14"/>
          <p:cNvSpPr txBox="true"/>
          <p:nvPr/>
        </p:nvSpPr>
        <p:spPr>
          <a:xfrm rot="0">
            <a:off x="8579868" y="2047875"/>
            <a:ext cx="975844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4.proses pilih kursi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909230" y="1513586"/>
            <a:ext cx="8570631" cy="7259829"/>
            <a:chOff x="0" y="0"/>
            <a:chExt cx="2374900" cy="2011680"/>
          </a:xfrm>
        </p:grpSpPr>
        <p:sp>
          <p:nvSpPr>
            <p:cNvPr name="Freeform 4" id="4"/>
            <p:cNvSpPr/>
            <p:nvPr/>
          </p:nvSpPr>
          <p:spPr>
            <a:xfrm flipH="false" flipV="false" rot="0">
              <a:off x="-796" y="-1270"/>
              <a:ext cx="2374505" cy="2007870"/>
            </a:xfrm>
            <a:custGeom>
              <a:avLst/>
              <a:gdLst/>
              <a:ahLst/>
              <a:cxnLst/>
              <a:rect r="r" b="b" t="t" l="l"/>
              <a:pathLst>
                <a:path h="2007870" w="2374505">
                  <a:moveTo>
                    <a:pt x="2374426" y="1776730"/>
                  </a:moveTo>
                  <a:cubicBezTo>
                    <a:pt x="2373156" y="1275080"/>
                    <a:pt x="2357916" y="596900"/>
                    <a:pt x="2357916" y="96520"/>
                  </a:cubicBezTo>
                  <a:cubicBezTo>
                    <a:pt x="2357916" y="88900"/>
                    <a:pt x="2359186" y="81280"/>
                    <a:pt x="2359186" y="74930"/>
                  </a:cubicBezTo>
                  <a:cubicBezTo>
                    <a:pt x="2357916" y="73660"/>
                    <a:pt x="2356646" y="73660"/>
                    <a:pt x="2355376" y="72390"/>
                  </a:cubicBezTo>
                  <a:cubicBezTo>
                    <a:pt x="2355376" y="72390"/>
                    <a:pt x="2354106" y="73660"/>
                    <a:pt x="2354106" y="74930"/>
                  </a:cubicBezTo>
                  <a:cubicBezTo>
                    <a:pt x="2351566" y="81280"/>
                    <a:pt x="2346486" y="81280"/>
                    <a:pt x="2341406" y="81280"/>
                  </a:cubicBezTo>
                  <a:cubicBezTo>
                    <a:pt x="2335056" y="80010"/>
                    <a:pt x="2328706" y="73660"/>
                    <a:pt x="2321086" y="76200"/>
                  </a:cubicBezTo>
                  <a:cubicBezTo>
                    <a:pt x="2318546" y="77470"/>
                    <a:pt x="2313466" y="74930"/>
                    <a:pt x="2312196" y="72390"/>
                  </a:cubicBezTo>
                  <a:cubicBezTo>
                    <a:pt x="2308386" y="67310"/>
                    <a:pt x="2303306" y="67310"/>
                    <a:pt x="2298226" y="69850"/>
                  </a:cubicBezTo>
                  <a:cubicBezTo>
                    <a:pt x="2295686" y="71120"/>
                    <a:pt x="2293146" y="69850"/>
                    <a:pt x="2290606" y="69850"/>
                  </a:cubicBezTo>
                  <a:cubicBezTo>
                    <a:pt x="2286796" y="69850"/>
                    <a:pt x="2281716" y="68580"/>
                    <a:pt x="2277906" y="67310"/>
                  </a:cubicBezTo>
                  <a:cubicBezTo>
                    <a:pt x="2276636" y="67310"/>
                    <a:pt x="2274096" y="66040"/>
                    <a:pt x="2272826" y="66040"/>
                  </a:cubicBezTo>
                  <a:cubicBezTo>
                    <a:pt x="2269016" y="64770"/>
                    <a:pt x="2265206" y="60960"/>
                    <a:pt x="2261396" y="66040"/>
                  </a:cubicBezTo>
                  <a:cubicBezTo>
                    <a:pt x="2261396" y="66040"/>
                    <a:pt x="2258856" y="66040"/>
                    <a:pt x="2257586" y="64770"/>
                  </a:cubicBezTo>
                  <a:cubicBezTo>
                    <a:pt x="2256316" y="62230"/>
                    <a:pt x="2255046" y="58420"/>
                    <a:pt x="2253776" y="55880"/>
                  </a:cubicBezTo>
                  <a:cubicBezTo>
                    <a:pt x="2251236" y="52070"/>
                    <a:pt x="2251236" y="45720"/>
                    <a:pt x="2247426" y="43180"/>
                  </a:cubicBezTo>
                  <a:cubicBezTo>
                    <a:pt x="2244886" y="41910"/>
                    <a:pt x="2243616" y="40640"/>
                    <a:pt x="2242346" y="38100"/>
                  </a:cubicBezTo>
                  <a:cubicBezTo>
                    <a:pt x="2242346" y="36830"/>
                    <a:pt x="2239806" y="35560"/>
                    <a:pt x="2239806" y="34290"/>
                  </a:cubicBezTo>
                  <a:lnTo>
                    <a:pt x="2235996" y="30480"/>
                  </a:lnTo>
                  <a:cubicBezTo>
                    <a:pt x="2234726" y="27940"/>
                    <a:pt x="2233456" y="24130"/>
                    <a:pt x="2230916" y="22860"/>
                  </a:cubicBezTo>
                  <a:cubicBezTo>
                    <a:pt x="2225836" y="19050"/>
                    <a:pt x="2224566" y="13970"/>
                    <a:pt x="2227106" y="7620"/>
                  </a:cubicBezTo>
                  <a:cubicBezTo>
                    <a:pt x="2223296" y="6350"/>
                    <a:pt x="2220756" y="3810"/>
                    <a:pt x="2216946" y="3810"/>
                  </a:cubicBezTo>
                  <a:cubicBezTo>
                    <a:pt x="2201706" y="5080"/>
                    <a:pt x="2185196" y="7620"/>
                    <a:pt x="2169956" y="8890"/>
                  </a:cubicBezTo>
                  <a:cubicBezTo>
                    <a:pt x="2167416" y="8890"/>
                    <a:pt x="2163606" y="10160"/>
                    <a:pt x="2162336" y="11430"/>
                  </a:cubicBezTo>
                  <a:cubicBezTo>
                    <a:pt x="2152176" y="17780"/>
                    <a:pt x="2142016" y="12700"/>
                    <a:pt x="2131856" y="11430"/>
                  </a:cubicBezTo>
                  <a:cubicBezTo>
                    <a:pt x="2124236" y="11430"/>
                    <a:pt x="2116616" y="7620"/>
                    <a:pt x="2108996" y="6350"/>
                  </a:cubicBezTo>
                  <a:cubicBezTo>
                    <a:pt x="2100106" y="5080"/>
                    <a:pt x="2092486" y="6350"/>
                    <a:pt x="2083596" y="5080"/>
                  </a:cubicBezTo>
                  <a:cubicBezTo>
                    <a:pt x="2082326" y="5080"/>
                    <a:pt x="2081056" y="3810"/>
                    <a:pt x="2079786" y="2540"/>
                  </a:cubicBezTo>
                  <a:cubicBezTo>
                    <a:pt x="2077246" y="-1270"/>
                    <a:pt x="2072166" y="0"/>
                    <a:pt x="2069626" y="1270"/>
                  </a:cubicBezTo>
                  <a:cubicBezTo>
                    <a:pt x="2065816" y="3810"/>
                    <a:pt x="2064546" y="7620"/>
                    <a:pt x="2062006" y="11430"/>
                  </a:cubicBezTo>
                  <a:cubicBezTo>
                    <a:pt x="2055656" y="12700"/>
                    <a:pt x="2046766" y="13970"/>
                    <a:pt x="2040416" y="17780"/>
                  </a:cubicBezTo>
                  <a:cubicBezTo>
                    <a:pt x="2035336" y="20320"/>
                    <a:pt x="2032796" y="21590"/>
                    <a:pt x="2028986" y="19050"/>
                  </a:cubicBezTo>
                  <a:lnTo>
                    <a:pt x="2027716" y="20320"/>
                  </a:lnTo>
                  <a:cubicBezTo>
                    <a:pt x="2030256" y="22860"/>
                    <a:pt x="2031526" y="26670"/>
                    <a:pt x="2034066" y="29210"/>
                  </a:cubicBezTo>
                  <a:cubicBezTo>
                    <a:pt x="2030256" y="30480"/>
                    <a:pt x="2025176" y="33020"/>
                    <a:pt x="2022636" y="31750"/>
                  </a:cubicBezTo>
                  <a:cubicBezTo>
                    <a:pt x="2016286" y="30480"/>
                    <a:pt x="2013746" y="33020"/>
                    <a:pt x="2008666" y="35560"/>
                  </a:cubicBezTo>
                  <a:cubicBezTo>
                    <a:pt x="2003586" y="39370"/>
                    <a:pt x="1997236" y="41910"/>
                    <a:pt x="1992156" y="44450"/>
                  </a:cubicBezTo>
                  <a:cubicBezTo>
                    <a:pt x="1990886" y="44450"/>
                    <a:pt x="1989616" y="44450"/>
                    <a:pt x="1988346" y="43180"/>
                  </a:cubicBezTo>
                  <a:cubicBezTo>
                    <a:pt x="1987076" y="43180"/>
                    <a:pt x="1985806" y="41910"/>
                    <a:pt x="1985806" y="41910"/>
                  </a:cubicBezTo>
                  <a:cubicBezTo>
                    <a:pt x="1979456" y="44450"/>
                    <a:pt x="1973106" y="46990"/>
                    <a:pt x="1966756" y="44450"/>
                  </a:cubicBezTo>
                  <a:cubicBezTo>
                    <a:pt x="1965486" y="44450"/>
                    <a:pt x="1965486" y="45720"/>
                    <a:pt x="1964216" y="45720"/>
                  </a:cubicBezTo>
                  <a:cubicBezTo>
                    <a:pt x="1956596" y="48260"/>
                    <a:pt x="1951516" y="57150"/>
                    <a:pt x="1941356" y="57150"/>
                  </a:cubicBezTo>
                  <a:cubicBezTo>
                    <a:pt x="1933736" y="57150"/>
                    <a:pt x="1926116" y="63500"/>
                    <a:pt x="1918496" y="63500"/>
                  </a:cubicBezTo>
                  <a:cubicBezTo>
                    <a:pt x="1909606" y="64770"/>
                    <a:pt x="1901986" y="67310"/>
                    <a:pt x="1894366" y="71120"/>
                  </a:cubicBezTo>
                  <a:cubicBezTo>
                    <a:pt x="1891826" y="72390"/>
                    <a:pt x="1889286" y="72390"/>
                    <a:pt x="1888016" y="72390"/>
                  </a:cubicBezTo>
                  <a:cubicBezTo>
                    <a:pt x="1881666" y="69850"/>
                    <a:pt x="1877856" y="73660"/>
                    <a:pt x="1875316" y="77470"/>
                  </a:cubicBezTo>
                  <a:cubicBezTo>
                    <a:pt x="1868966" y="86360"/>
                    <a:pt x="1858806" y="88900"/>
                    <a:pt x="1849916" y="91440"/>
                  </a:cubicBezTo>
                  <a:cubicBezTo>
                    <a:pt x="1838486" y="93980"/>
                    <a:pt x="1827056" y="95250"/>
                    <a:pt x="1815626" y="96520"/>
                  </a:cubicBezTo>
                  <a:cubicBezTo>
                    <a:pt x="1814356" y="96520"/>
                    <a:pt x="1813086" y="100330"/>
                    <a:pt x="1810546" y="101600"/>
                  </a:cubicBezTo>
                  <a:cubicBezTo>
                    <a:pt x="1809276" y="101600"/>
                    <a:pt x="1808006" y="100330"/>
                    <a:pt x="1808006" y="100330"/>
                  </a:cubicBezTo>
                  <a:cubicBezTo>
                    <a:pt x="1801656" y="107950"/>
                    <a:pt x="1797846" y="119380"/>
                    <a:pt x="1785146" y="118110"/>
                  </a:cubicBezTo>
                  <a:lnTo>
                    <a:pt x="1783876" y="118110"/>
                  </a:lnTo>
                  <a:cubicBezTo>
                    <a:pt x="1773716" y="124460"/>
                    <a:pt x="1763556" y="121920"/>
                    <a:pt x="1754666" y="119380"/>
                  </a:cubicBezTo>
                  <a:cubicBezTo>
                    <a:pt x="1752126" y="119380"/>
                    <a:pt x="1748316" y="116840"/>
                    <a:pt x="1747046" y="114300"/>
                  </a:cubicBezTo>
                  <a:cubicBezTo>
                    <a:pt x="1743236" y="106680"/>
                    <a:pt x="1733076" y="104140"/>
                    <a:pt x="1725456" y="106680"/>
                  </a:cubicBezTo>
                  <a:cubicBezTo>
                    <a:pt x="1719106" y="109220"/>
                    <a:pt x="1712756" y="110490"/>
                    <a:pt x="1706406" y="113030"/>
                  </a:cubicBezTo>
                  <a:cubicBezTo>
                    <a:pt x="1696246" y="115570"/>
                    <a:pt x="1687356" y="116840"/>
                    <a:pt x="1677196" y="111760"/>
                  </a:cubicBezTo>
                  <a:cubicBezTo>
                    <a:pt x="1667036" y="106680"/>
                    <a:pt x="1659416" y="110490"/>
                    <a:pt x="1654336" y="121920"/>
                  </a:cubicBezTo>
                  <a:cubicBezTo>
                    <a:pt x="1650526" y="129540"/>
                    <a:pt x="1640366" y="130810"/>
                    <a:pt x="1634016" y="124460"/>
                  </a:cubicBezTo>
                  <a:cubicBezTo>
                    <a:pt x="1630206" y="120650"/>
                    <a:pt x="1627666" y="121920"/>
                    <a:pt x="1623856" y="124460"/>
                  </a:cubicBezTo>
                  <a:lnTo>
                    <a:pt x="1616236" y="132080"/>
                  </a:lnTo>
                  <a:cubicBezTo>
                    <a:pt x="1614966" y="133350"/>
                    <a:pt x="1612426" y="133350"/>
                    <a:pt x="1611156" y="133350"/>
                  </a:cubicBezTo>
                  <a:lnTo>
                    <a:pt x="1603536" y="133350"/>
                  </a:lnTo>
                  <a:cubicBezTo>
                    <a:pt x="1598456" y="133350"/>
                    <a:pt x="1593376" y="132080"/>
                    <a:pt x="1588296" y="130810"/>
                  </a:cubicBezTo>
                  <a:cubicBezTo>
                    <a:pt x="1581946" y="129540"/>
                    <a:pt x="1576866" y="125730"/>
                    <a:pt x="1570516" y="124460"/>
                  </a:cubicBezTo>
                  <a:cubicBezTo>
                    <a:pt x="1560356" y="123190"/>
                    <a:pt x="1557816" y="114300"/>
                    <a:pt x="1554006" y="107950"/>
                  </a:cubicBezTo>
                  <a:cubicBezTo>
                    <a:pt x="1551466" y="104140"/>
                    <a:pt x="1546386" y="99060"/>
                    <a:pt x="1541306" y="100330"/>
                  </a:cubicBezTo>
                  <a:cubicBezTo>
                    <a:pt x="1536226" y="102870"/>
                    <a:pt x="1531146" y="100330"/>
                    <a:pt x="1527336" y="99060"/>
                  </a:cubicBezTo>
                  <a:cubicBezTo>
                    <a:pt x="1526066" y="99060"/>
                    <a:pt x="1523526" y="97790"/>
                    <a:pt x="1522256" y="97790"/>
                  </a:cubicBezTo>
                  <a:cubicBezTo>
                    <a:pt x="1513366" y="95250"/>
                    <a:pt x="1507016" y="100330"/>
                    <a:pt x="1500666" y="106680"/>
                  </a:cubicBezTo>
                  <a:lnTo>
                    <a:pt x="1495586" y="111760"/>
                  </a:lnTo>
                  <a:cubicBezTo>
                    <a:pt x="1494316" y="113030"/>
                    <a:pt x="1494316" y="115570"/>
                    <a:pt x="1493046" y="116840"/>
                  </a:cubicBezTo>
                  <a:cubicBezTo>
                    <a:pt x="1485426" y="123190"/>
                    <a:pt x="1477806" y="120650"/>
                    <a:pt x="1468916" y="116840"/>
                  </a:cubicBezTo>
                  <a:cubicBezTo>
                    <a:pt x="1461296" y="113030"/>
                    <a:pt x="1452406" y="116840"/>
                    <a:pt x="1449866" y="124460"/>
                  </a:cubicBezTo>
                  <a:cubicBezTo>
                    <a:pt x="1448596" y="129540"/>
                    <a:pt x="1447326" y="133350"/>
                    <a:pt x="1440976" y="135890"/>
                  </a:cubicBezTo>
                  <a:cubicBezTo>
                    <a:pt x="1434626" y="139700"/>
                    <a:pt x="1427006" y="142240"/>
                    <a:pt x="1425736" y="151130"/>
                  </a:cubicBezTo>
                  <a:cubicBezTo>
                    <a:pt x="1425736" y="152400"/>
                    <a:pt x="1424466" y="153670"/>
                    <a:pt x="1423196" y="153670"/>
                  </a:cubicBezTo>
                  <a:cubicBezTo>
                    <a:pt x="1419386" y="154940"/>
                    <a:pt x="1416846" y="156210"/>
                    <a:pt x="1413036" y="157480"/>
                  </a:cubicBezTo>
                  <a:lnTo>
                    <a:pt x="1401606" y="157480"/>
                  </a:lnTo>
                  <a:cubicBezTo>
                    <a:pt x="1393986" y="156210"/>
                    <a:pt x="1386366" y="153670"/>
                    <a:pt x="1378746" y="152400"/>
                  </a:cubicBezTo>
                  <a:cubicBezTo>
                    <a:pt x="1369856" y="151130"/>
                    <a:pt x="1362236" y="156210"/>
                    <a:pt x="1353346" y="157480"/>
                  </a:cubicBezTo>
                  <a:lnTo>
                    <a:pt x="1352076" y="158750"/>
                  </a:lnTo>
                  <a:cubicBezTo>
                    <a:pt x="1349536" y="162560"/>
                    <a:pt x="1345726" y="161290"/>
                    <a:pt x="1343186" y="158750"/>
                  </a:cubicBezTo>
                  <a:cubicBezTo>
                    <a:pt x="1338106" y="153670"/>
                    <a:pt x="1329216" y="152400"/>
                    <a:pt x="1322866" y="154940"/>
                  </a:cubicBezTo>
                  <a:cubicBezTo>
                    <a:pt x="1315246" y="158750"/>
                    <a:pt x="1307626" y="161290"/>
                    <a:pt x="1300006" y="163830"/>
                  </a:cubicBezTo>
                  <a:cubicBezTo>
                    <a:pt x="1297466" y="163830"/>
                    <a:pt x="1294926" y="162560"/>
                    <a:pt x="1293656" y="162560"/>
                  </a:cubicBezTo>
                  <a:cubicBezTo>
                    <a:pt x="1291116" y="162560"/>
                    <a:pt x="1287306" y="161290"/>
                    <a:pt x="1286036" y="162560"/>
                  </a:cubicBezTo>
                  <a:cubicBezTo>
                    <a:pt x="1275876" y="170180"/>
                    <a:pt x="1265716" y="167640"/>
                    <a:pt x="1256826" y="162560"/>
                  </a:cubicBezTo>
                  <a:cubicBezTo>
                    <a:pt x="1251746" y="160020"/>
                    <a:pt x="1244126" y="157480"/>
                    <a:pt x="1241586" y="149860"/>
                  </a:cubicBezTo>
                  <a:cubicBezTo>
                    <a:pt x="1240316" y="144780"/>
                    <a:pt x="1235236" y="139700"/>
                    <a:pt x="1231426" y="135890"/>
                  </a:cubicBezTo>
                  <a:cubicBezTo>
                    <a:pt x="1225076" y="129540"/>
                    <a:pt x="1218726" y="120650"/>
                    <a:pt x="1207296" y="120650"/>
                  </a:cubicBezTo>
                  <a:cubicBezTo>
                    <a:pt x="1204756" y="120650"/>
                    <a:pt x="1202216" y="115570"/>
                    <a:pt x="1200946" y="116840"/>
                  </a:cubicBezTo>
                  <a:cubicBezTo>
                    <a:pt x="1195866" y="118110"/>
                    <a:pt x="1195866" y="115570"/>
                    <a:pt x="1193326" y="113030"/>
                  </a:cubicBezTo>
                  <a:cubicBezTo>
                    <a:pt x="1190786" y="110490"/>
                    <a:pt x="1186976" y="107950"/>
                    <a:pt x="1184436" y="104140"/>
                  </a:cubicBezTo>
                  <a:cubicBezTo>
                    <a:pt x="1180626" y="99060"/>
                    <a:pt x="1176816" y="92710"/>
                    <a:pt x="1173006" y="87630"/>
                  </a:cubicBezTo>
                  <a:cubicBezTo>
                    <a:pt x="1169196" y="82550"/>
                    <a:pt x="1166656" y="76200"/>
                    <a:pt x="1162846" y="71120"/>
                  </a:cubicBezTo>
                  <a:cubicBezTo>
                    <a:pt x="1161576" y="69850"/>
                    <a:pt x="1157766" y="68580"/>
                    <a:pt x="1156496" y="69850"/>
                  </a:cubicBezTo>
                  <a:lnTo>
                    <a:pt x="1141256" y="77470"/>
                  </a:lnTo>
                  <a:cubicBezTo>
                    <a:pt x="1138716" y="78740"/>
                    <a:pt x="1137446" y="81280"/>
                    <a:pt x="1136176" y="83820"/>
                  </a:cubicBezTo>
                  <a:lnTo>
                    <a:pt x="1134906" y="82550"/>
                  </a:lnTo>
                  <a:cubicBezTo>
                    <a:pt x="1136176" y="78740"/>
                    <a:pt x="1137446" y="74930"/>
                    <a:pt x="1138716" y="73660"/>
                  </a:cubicBezTo>
                  <a:lnTo>
                    <a:pt x="1123476" y="69850"/>
                  </a:lnTo>
                  <a:cubicBezTo>
                    <a:pt x="1119666" y="68580"/>
                    <a:pt x="1113316" y="68580"/>
                    <a:pt x="1110776" y="68580"/>
                  </a:cubicBezTo>
                  <a:lnTo>
                    <a:pt x="1090456" y="68580"/>
                  </a:lnTo>
                  <a:cubicBezTo>
                    <a:pt x="1082836" y="68580"/>
                    <a:pt x="1076486" y="67310"/>
                    <a:pt x="1068866" y="68580"/>
                  </a:cubicBezTo>
                  <a:cubicBezTo>
                    <a:pt x="1063786" y="69850"/>
                    <a:pt x="1059976" y="67310"/>
                    <a:pt x="1056166" y="64770"/>
                  </a:cubicBezTo>
                  <a:cubicBezTo>
                    <a:pt x="1046006" y="57150"/>
                    <a:pt x="1035846" y="48260"/>
                    <a:pt x="1021876" y="52070"/>
                  </a:cubicBezTo>
                  <a:cubicBezTo>
                    <a:pt x="1020606" y="52070"/>
                    <a:pt x="1018066" y="50800"/>
                    <a:pt x="1016796" y="49530"/>
                  </a:cubicBezTo>
                  <a:cubicBezTo>
                    <a:pt x="1012986" y="48260"/>
                    <a:pt x="1010446" y="45720"/>
                    <a:pt x="1005366" y="43180"/>
                  </a:cubicBezTo>
                  <a:cubicBezTo>
                    <a:pt x="1005366" y="46990"/>
                    <a:pt x="1005366" y="48260"/>
                    <a:pt x="1006636" y="50800"/>
                  </a:cubicBezTo>
                  <a:cubicBezTo>
                    <a:pt x="1004096" y="53340"/>
                    <a:pt x="1002826" y="52070"/>
                    <a:pt x="1001556" y="50800"/>
                  </a:cubicBezTo>
                  <a:cubicBezTo>
                    <a:pt x="1000286" y="52070"/>
                    <a:pt x="999016" y="54610"/>
                    <a:pt x="997746" y="54610"/>
                  </a:cubicBezTo>
                  <a:cubicBezTo>
                    <a:pt x="991396" y="57150"/>
                    <a:pt x="985046" y="58420"/>
                    <a:pt x="978696" y="60960"/>
                  </a:cubicBezTo>
                  <a:cubicBezTo>
                    <a:pt x="976156" y="62230"/>
                    <a:pt x="973616" y="63500"/>
                    <a:pt x="972346" y="64770"/>
                  </a:cubicBezTo>
                  <a:cubicBezTo>
                    <a:pt x="967266" y="68580"/>
                    <a:pt x="963456" y="74930"/>
                    <a:pt x="954566" y="73660"/>
                  </a:cubicBezTo>
                  <a:cubicBezTo>
                    <a:pt x="953296" y="73660"/>
                    <a:pt x="950756" y="76200"/>
                    <a:pt x="948216" y="76200"/>
                  </a:cubicBezTo>
                  <a:cubicBezTo>
                    <a:pt x="945676" y="77470"/>
                    <a:pt x="941866" y="77470"/>
                    <a:pt x="939326" y="78740"/>
                  </a:cubicBezTo>
                  <a:lnTo>
                    <a:pt x="936786" y="78740"/>
                  </a:lnTo>
                  <a:cubicBezTo>
                    <a:pt x="929166" y="81280"/>
                    <a:pt x="922816" y="83820"/>
                    <a:pt x="915196" y="85090"/>
                  </a:cubicBezTo>
                  <a:lnTo>
                    <a:pt x="910116" y="85090"/>
                  </a:lnTo>
                  <a:cubicBezTo>
                    <a:pt x="903766" y="85090"/>
                    <a:pt x="898686" y="83820"/>
                    <a:pt x="892336" y="83820"/>
                  </a:cubicBezTo>
                  <a:cubicBezTo>
                    <a:pt x="885986" y="83820"/>
                    <a:pt x="879636" y="86360"/>
                    <a:pt x="873286" y="86360"/>
                  </a:cubicBezTo>
                  <a:cubicBezTo>
                    <a:pt x="865666" y="86360"/>
                    <a:pt x="856776" y="86360"/>
                    <a:pt x="850426" y="81280"/>
                  </a:cubicBezTo>
                  <a:cubicBezTo>
                    <a:pt x="849156" y="80010"/>
                    <a:pt x="845346" y="80010"/>
                    <a:pt x="842806" y="81280"/>
                  </a:cubicBezTo>
                  <a:cubicBezTo>
                    <a:pt x="833916" y="82550"/>
                    <a:pt x="825026" y="83820"/>
                    <a:pt x="817406" y="86360"/>
                  </a:cubicBezTo>
                  <a:cubicBezTo>
                    <a:pt x="809786" y="88900"/>
                    <a:pt x="805976" y="86360"/>
                    <a:pt x="803436" y="80010"/>
                  </a:cubicBezTo>
                  <a:cubicBezTo>
                    <a:pt x="802166" y="77470"/>
                    <a:pt x="799626" y="74930"/>
                    <a:pt x="797086" y="72390"/>
                  </a:cubicBezTo>
                  <a:cubicBezTo>
                    <a:pt x="793276" y="69850"/>
                    <a:pt x="789466" y="66040"/>
                    <a:pt x="785656" y="66040"/>
                  </a:cubicBezTo>
                  <a:cubicBezTo>
                    <a:pt x="776766" y="66040"/>
                    <a:pt x="771686" y="60960"/>
                    <a:pt x="765336" y="57150"/>
                  </a:cubicBezTo>
                  <a:cubicBezTo>
                    <a:pt x="755176" y="50800"/>
                    <a:pt x="746286" y="43180"/>
                    <a:pt x="733586" y="44450"/>
                  </a:cubicBezTo>
                  <a:lnTo>
                    <a:pt x="733586" y="38100"/>
                  </a:lnTo>
                  <a:cubicBezTo>
                    <a:pt x="736126" y="38100"/>
                    <a:pt x="738666" y="38100"/>
                    <a:pt x="741206" y="36830"/>
                  </a:cubicBezTo>
                  <a:cubicBezTo>
                    <a:pt x="737396" y="34290"/>
                    <a:pt x="737396" y="30480"/>
                    <a:pt x="734856" y="27940"/>
                  </a:cubicBezTo>
                  <a:cubicBezTo>
                    <a:pt x="729776" y="24130"/>
                    <a:pt x="724696" y="22860"/>
                    <a:pt x="719616" y="20320"/>
                  </a:cubicBezTo>
                  <a:cubicBezTo>
                    <a:pt x="715806" y="19050"/>
                    <a:pt x="710726" y="19050"/>
                    <a:pt x="713266" y="25400"/>
                  </a:cubicBezTo>
                  <a:cubicBezTo>
                    <a:pt x="706916" y="26670"/>
                    <a:pt x="701836" y="26670"/>
                    <a:pt x="699296" y="29210"/>
                  </a:cubicBezTo>
                  <a:cubicBezTo>
                    <a:pt x="694216" y="33020"/>
                    <a:pt x="689136" y="30480"/>
                    <a:pt x="685326" y="27940"/>
                  </a:cubicBezTo>
                  <a:cubicBezTo>
                    <a:pt x="682786" y="26670"/>
                    <a:pt x="680246" y="25400"/>
                    <a:pt x="677706" y="26670"/>
                  </a:cubicBezTo>
                  <a:cubicBezTo>
                    <a:pt x="662466" y="34290"/>
                    <a:pt x="647226" y="30480"/>
                    <a:pt x="631986" y="30480"/>
                  </a:cubicBezTo>
                  <a:cubicBezTo>
                    <a:pt x="629446" y="30480"/>
                    <a:pt x="626906" y="29210"/>
                    <a:pt x="623096" y="29210"/>
                  </a:cubicBezTo>
                  <a:cubicBezTo>
                    <a:pt x="618016" y="27940"/>
                    <a:pt x="614206" y="25400"/>
                    <a:pt x="609126" y="24130"/>
                  </a:cubicBezTo>
                  <a:cubicBezTo>
                    <a:pt x="604046" y="22860"/>
                    <a:pt x="597696" y="21590"/>
                    <a:pt x="592616" y="20320"/>
                  </a:cubicBezTo>
                  <a:lnTo>
                    <a:pt x="588806" y="20320"/>
                  </a:lnTo>
                  <a:cubicBezTo>
                    <a:pt x="579916" y="20320"/>
                    <a:pt x="571026" y="21590"/>
                    <a:pt x="563406" y="21590"/>
                  </a:cubicBezTo>
                  <a:cubicBezTo>
                    <a:pt x="557056" y="21590"/>
                    <a:pt x="550706" y="19050"/>
                    <a:pt x="543086" y="17780"/>
                  </a:cubicBezTo>
                  <a:cubicBezTo>
                    <a:pt x="541816" y="7620"/>
                    <a:pt x="531656" y="10160"/>
                    <a:pt x="525306" y="5080"/>
                  </a:cubicBezTo>
                  <a:cubicBezTo>
                    <a:pt x="524036" y="3810"/>
                    <a:pt x="521496" y="5080"/>
                    <a:pt x="520226" y="5080"/>
                  </a:cubicBezTo>
                  <a:cubicBezTo>
                    <a:pt x="512606" y="3810"/>
                    <a:pt x="507526" y="7620"/>
                    <a:pt x="504986" y="13970"/>
                  </a:cubicBezTo>
                  <a:cubicBezTo>
                    <a:pt x="501176" y="20320"/>
                    <a:pt x="491016" y="22860"/>
                    <a:pt x="494826" y="33020"/>
                  </a:cubicBezTo>
                  <a:cubicBezTo>
                    <a:pt x="496096" y="34290"/>
                    <a:pt x="498636" y="35560"/>
                    <a:pt x="499906" y="38100"/>
                  </a:cubicBezTo>
                  <a:cubicBezTo>
                    <a:pt x="499906" y="41910"/>
                    <a:pt x="498636" y="44450"/>
                    <a:pt x="494826" y="43180"/>
                  </a:cubicBezTo>
                  <a:cubicBezTo>
                    <a:pt x="493556" y="43180"/>
                    <a:pt x="492286" y="45720"/>
                    <a:pt x="491016" y="46990"/>
                  </a:cubicBezTo>
                  <a:cubicBezTo>
                    <a:pt x="489746" y="48260"/>
                    <a:pt x="489746" y="50800"/>
                    <a:pt x="488476" y="50800"/>
                  </a:cubicBezTo>
                  <a:cubicBezTo>
                    <a:pt x="480856" y="53340"/>
                    <a:pt x="475776" y="59690"/>
                    <a:pt x="466886" y="58420"/>
                  </a:cubicBezTo>
                  <a:lnTo>
                    <a:pt x="464346" y="58420"/>
                  </a:lnTo>
                  <a:cubicBezTo>
                    <a:pt x="456726" y="64770"/>
                    <a:pt x="449106" y="63500"/>
                    <a:pt x="440216" y="62230"/>
                  </a:cubicBezTo>
                  <a:cubicBezTo>
                    <a:pt x="436406" y="60960"/>
                    <a:pt x="431326" y="62230"/>
                    <a:pt x="426246" y="62230"/>
                  </a:cubicBezTo>
                  <a:cubicBezTo>
                    <a:pt x="422436" y="62230"/>
                    <a:pt x="418626" y="62230"/>
                    <a:pt x="414816" y="59690"/>
                  </a:cubicBezTo>
                  <a:cubicBezTo>
                    <a:pt x="409736" y="57150"/>
                    <a:pt x="404656" y="53340"/>
                    <a:pt x="399576" y="50800"/>
                  </a:cubicBezTo>
                  <a:cubicBezTo>
                    <a:pt x="394496" y="48260"/>
                    <a:pt x="388146" y="48260"/>
                    <a:pt x="388146" y="39370"/>
                  </a:cubicBezTo>
                  <a:cubicBezTo>
                    <a:pt x="388146" y="38100"/>
                    <a:pt x="385606" y="36830"/>
                    <a:pt x="385606" y="35560"/>
                  </a:cubicBezTo>
                  <a:cubicBezTo>
                    <a:pt x="376716" y="43180"/>
                    <a:pt x="369096" y="49530"/>
                    <a:pt x="361476" y="55880"/>
                  </a:cubicBezTo>
                  <a:cubicBezTo>
                    <a:pt x="357666" y="59690"/>
                    <a:pt x="352586" y="64770"/>
                    <a:pt x="355126" y="71120"/>
                  </a:cubicBezTo>
                  <a:cubicBezTo>
                    <a:pt x="355126" y="72390"/>
                    <a:pt x="353856" y="73660"/>
                    <a:pt x="353856" y="74930"/>
                  </a:cubicBezTo>
                  <a:cubicBezTo>
                    <a:pt x="352586" y="77470"/>
                    <a:pt x="351316" y="80010"/>
                    <a:pt x="348776" y="81280"/>
                  </a:cubicBezTo>
                  <a:cubicBezTo>
                    <a:pt x="346236" y="85090"/>
                    <a:pt x="343696" y="88900"/>
                    <a:pt x="341156" y="93980"/>
                  </a:cubicBezTo>
                  <a:lnTo>
                    <a:pt x="333536" y="101600"/>
                  </a:lnTo>
                  <a:cubicBezTo>
                    <a:pt x="330996" y="105410"/>
                    <a:pt x="328456" y="109220"/>
                    <a:pt x="324646" y="111760"/>
                  </a:cubicBezTo>
                  <a:cubicBezTo>
                    <a:pt x="315756" y="119380"/>
                    <a:pt x="306866" y="127000"/>
                    <a:pt x="296706" y="134620"/>
                  </a:cubicBezTo>
                  <a:cubicBezTo>
                    <a:pt x="291626" y="139700"/>
                    <a:pt x="285276" y="143510"/>
                    <a:pt x="280196" y="148590"/>
                  </a:cubicBezTo>
                  <a:cubicBezTo>
                    <a:pt x="271306" y="156210"/>
                    <a:pt x="261146" y="162560"/>
                    <a:pt x="256066" y="173990"/>
                  </a:cubicBezTo>
                  <a:cubicBezTo>
                    <a:pt x="256066" y="175260"/>
                    <a:pt x="253526" y="176530"/>
                    <a:pt x="252256" y="177800"/>
                  </a:cubicBezTo>
                  <a:cubicBezTo>
                    <a:pt x="245906" y="182880"/>
                    <a:pt x="235746" y="182880"/>
                    <a:pt x="235746" y="193040"/>
                  </a:cubicBezTo>
                  <a:cubicBezTo>
                    <a:pt x="225586" y="193040"/>
                    <a:pt x="220506" y="200660"/>
                    <a:pt x="215426" y="207010"/>
                  </a:cubicBezTo>
                  <a:cubicBezTo>
                    <a:pt x="211616" y="212090"/>
                    <a:pt x="207806" y="218440"/>
                    <a:pt x="202726" y="222250"/>
                  </a:cubicBezTo>
                  <a:cubicBezTo>
                    <a:pt x="197646" y="224790"/>
                    <a:pt x="191296" y="223520"/>
                    <a:pt x="184946" y="223520"/>
                  </a:cubicBezTo>
                  <a:cubicBezTo>
                    <a:pt x="182406" y="223520"/>
                    <a:pt x="179866" y="223520"/>
                    <a:pt x="179866" y="224790"/>
                  </a:cubicBezTo>
                  <a:cubicBezTo>
                    <a:pt x="174786" y="229870"/>
                    <a:pt x="168436" y="233680"/>
                    <a:pt x="164626" y="240030"/>
                  </a:cubicBezTo>
                  <a:cubicBezTo>
                    <a:pt x="160816" y="246380"/>
                    <a:pt x="157006" y="250190"/>
                    <a:pt x="150656" y="251460"/>
                  </a:cubicBezTo>
                  <a:cubicBezTo>
                    <a:pt x="144306" y="252730"/>
                    <a:pt x="137956" y="259080"/>
                    <a:pt x="129066" y="255270"/>
                  </a:cubicBezTo>
                  <a:cubicBezTo>
                    <a:pt x="121446" y="252730"/>
                    <a:pt x="112556" y="255270"/>
                    <a:pt x="107476" y="250190"/>
                  </a:cubicBezTo>
                  <a:cubicBezTo>
                    <a:pt x="97316" y="251460"/>
                    <a:pt x="89696" y="254000"/>
                    <a:pt x="80806" y="255270"/>
                  </a:cubicBezTo>
                  <a:cubicBezTo>
                    <a:pt x="70646" y="257810"/>
                    <a:pt x="59216" y="256540"/>
                    <a:pt x="50326" y="264160"/>
                  </a:cubicBezTo>
                  <a:cubicBezTo>
                    <a:pt x="42706" y="270510"/>
                    <a:pt x="36356" y="276860"/>
                    <a:pt x="24926" y="275590"/>
                  </a:cubicBezTo>
                  <a:cubicBezTo>
                    <a:pt x="26196" y="283210"/>
                    <a:pt x="27466" y="289560"/>
                    <a:pt x="28736" y="297180"/>
                  </a:cubicBezTo>
                  <a:cubicBezTo>
                    <a:pt x="31276" y="317500"/>
                    <a:pt x="33816" y="337820"/>
                    <a:pt x="35086" y="358140"/>
                  </a:cubicBezTo>
                  <a:cubicBezTo>
                    <a:pt x="38896" y="383540"/>
                    <a:pt x="40166" y="407670"/>
                    <a:pt x="37626" y="431800"/>
                  </a:cubicBezTo>
                  <a:cubicBezTo>
                    <a:pt x="35086" y="466090"/>
                    <a:pt x="23656" y="1639570"/>
                    <a:pt x="12226" y="1671320"/>
                  </a:cubicBezTo>
                  <a:lnTo>
                    <a:pt x="796" y="1697990"/>
                  </a:lnTo>
                  <a:cubicBezTo>
                    <a:pt x="-1744" y="1704340"/>
                    <a:pt x="2066" y="1708150"/>
                    <a:pt x="8416" y="1709420"/>
                  </a:cubicBezTo>
                  <a:cubicBezTo>
                    <a:pt x="16036" y="1710690"/>
                    <a:pt x="18576" y="1715770"/>
                    <a:pt x="21116" y="1722120"/>
                  </a:cubicBezTo>
                  <a:cubicBezTo>
                    <a:pt x="23656" y="1732280"/>
                    <a:pt x="19846" y="1742440"/>
                    <a:pt x="24926" y="1752600"/>
                  </a:cubicBezTo>
                  <a:cubicBezTo>
                    <a:pt x="27466" y="1757680"/>
                    <a:pt x="24926" y="1766570"/>
                    <a:pt x="23656" y="1774190"/>
                  </a:cubicBezTo>
                  <a:cubicBezTo>
                    <a:pt x="22386" y="1784350"/>
                    <a:pt x="24926" y="1794510"/>
                    <a:pt x="28736" y="1803400"/>
                  </a:cubicBezTo>
                  <a:cubicBezTo>
                    <a:pt x="37626" y="1818640"/>
                    <a:pt x="38896" y="1836420"/>
                    <a:pt x="38896" y="1852930"/>
                  </a:cubicBezTo>
                  <a:cubicBezTo>
                    <a:pt x="38896" y="1856740"/>
                    <a:pt x="40166" y="1860550"/>
                    <a:pt x="41436" y="1863090"/>
                  </a:cubicBezTo>
                  <a:cubicBezTo>
                    <a:pt x="43976" y="1865630"/>
                    <a:pt x="49056" y="1868170"/>
                    <a:pt x="54136" y="1869440"/>
                  </a:cubicBezTo>
                  <a:lnTo>
                    <a:pt x="84616" y="1884680"/>
                  </a:lnTo>
                  <a:cubicBezTo>
                    <a:pt x="98586" y="1892300"/>
                    <a:pt x="110016" y="1891030"/>
                    <a:pt x="122716" y="1882140"/>
                  </a:cubicBezTo>
                  <a:cubicBezTo>
                    <a:pt x="123986" y="1880870"/>
                    <a:pt x="127796" y="1879600"/>
                    <a:pt x="129066" y="1879600"/>
                  </a:cubicBezTo>
                  <a:cubicBezTo>
                    <a:pt x="137956" y="1880870"/>
                    <a:pt x="146846" y="1880870"/>
                    <a:pt x="154466" y="1888490"/>
                  </a:cubicBezTo>
                  <a:cubicBezTo>
                    <a:pt x="163356" y="1896110"/>
                    <a:pt x="176056" y="1901190"/>
                    <a:pt x="186216" y="1907540"/>
                  </a:cubicBezTo>
                  <a:cubicBezTo>
                    <a:pt x="192566" y="1911350"/>
                    <a:pt x="200186" y="1916430"/>
                    <a:pt x="203996" y="1921510"/>
                  </a:cubicBezTo>
                  <a:cubicBezTo>
                    <a:pt x="206536" y="1924050"/>
                    <a:pt x="209076" y="1926590"/>
                    <a:pt x="211616" y="1927860"/>
                  </a:cubicBezTo>
                  <a:cubicBezTo>
                    <a:pt x="225586" y="1932940"/>
                    <a:pt x="233206" y="1945640"/>
                    <a:pt x="242096" y="1955800"/>
                  </a:cubicBezTo>
                  <a:cubicBezTo>
                    <a:pt x="249716" y="1964690"/>
                    <a:pt x="259876" y="1969770"/>
                    <a:pt x="271306" y="1971040"/>
                  </a:cubicBezTo>
                  <a:cubicBezTo>
                    <a:pt x="284006" y="1973580"/>
                    <a:pt x="296706" y="1974850"/>
                    <a:pt x="309406" y="1977390"/>
                  </a:cubicBezTo>
                  <a:cubicBezTo>
                    <a:pt x="314486" y="1978660"/>
                    <a:pt x="320836" y="1979930"/>
                    <a:pt x="325916" y="1982470"/>
                  </a:cubicBezTo>
                  <a:cubicBezTo>
                    <a:pt x="332266" y="1985010"/>
                    <a:pt x="338616" y="1985010"/>
                    <a:pt x="343696" y="1988820"/>
                  </a:cubicBezTo>
                  <a:cubicBezTo>
                    <a:pt x="351316" y="1995170"/>
                    <a:pt x="358936" y="1998980"/>
                    <a:pt x="369096" y="1996440"/>
                  </a:cubicBezTo>
                  <a:cubicBezTo>
                    <a:pt x="372906" y="1995170"/>
                    <a:pt x="377986" y="1997710"/>
                    <a:pt x="381796" y="1998980"/>
                  </a:cubicBezTo>
                  <a:cubicBezTo>
                    <a:pt x="383066" y="1998980"/>
                    <a:pt x="384336" y="2000250"/>
                    <a:pt x="385606" y="2000250"/>
                  </a:cubicBezTo>
                  <a:cubicBezTo>
                    <a:pt x="399576" y="2001520"/>
                    <a:pt x="412276" y="1998980"/>
                    <a:pt x="424976" y="1996440"/>
                  </a:cubicBezTo>
                  <a:cubicBezTo>
                    <a:pt x="430056" y="1995170"/>
                    <a:pt x="435136" y="1993900"/>
                    <a:pt x="440216" y="1991360"/>
                  </a:cubicBezTo>
                  <a:cubicBezTo>
                    <a:pt x="454186" y="1985010"/>
                    <a:pt x="468156" y="1978660"/>
                    <a:pt x="480856" y="1971040"/>
                  </a:cubicBezTo>
                  <a:cubicBezTo>
                    <a:pt x="489746" y="1965960"/>
                    <a:pt x="498636" y="1960880"/>
                    <a:pt x="508796" y="1965960"/>
                  </a:cubicBezTo>
                  <a:lnTo>
                    <a:pt x="513876" y="1965960"/>
                  </a:lnTo>
                  <a:cubicBezTo>
                    <a:pt x="522766" y="1965960"/>
                    <a:pt x="531656" y="1964690"/>
                    <a:pt x="539276" y="1963420"/>
                  </a:cubicBezTo>
                  <a:cubicBezTo>
                    <a:pt x="540546" y="1963420"/>
                    <a:pt x="543086" y="1963420"/>
                    <a:pt x="543086" y="1962150"/>
                  </a:cubicBezTo>
                  <a:cubicBezTo>
                    <a:pt x="546896" y="1957070"/>
                    <a:pt x="553246" y="1957070"/>
                    <a:pt x="559596" y="1955800"/>
                  </a:cubicBezTo>
                  <a:cubicBezTo>
                    <a:pt x="569756" y="1954530"/>
                    <a:pt x="579916" y="1954530"/>
                    <a:pt x="587536" y="1948180"/>
                  </a:cubicBezTo>
                  <a:cubicBezTo>
                    <a:pt x="595156" y="1943100"/>
                    <a:pt x="602776" y="1941830"/>
                    <a:pt x="611666" y="1940560"/>
                  </a:cubicBezTo>
                  <a:cubicBezTo>
                    <a:pt x="612936" y="1940560"/>
                    <a:pt x="615476" y="1939290"/>
                    <a:pt x="616746" y="1939290"/>
                  </a:cubicBezTo>
                  <a:cubicBezTo>
                    <a:pt x="623096" y="1938020"/>
                    <a:pt x="629446" y="1934210"/>
                    <a:pt x="634526" y="1935480"/>
                  </a:cubicBezTo>
                  <a:cubicBezTo>
                    <a:pt x="645956" y="1938020"/>
                    <a:pt x="651036" y="1934210"/>
                    <a:pt x="658656" y="1924050"/>
                  </a:cubicBezTo>
                  <a:cubicBezTo>
                    <a:pt x="659926" y="1921510"/>
                    <a:pt x="663736" y="1920240"/>
                    <a:pt x="666276" y="1918970"/>
                  </a:cubicBezTo>
                  <a:cubicBezTo>
                    <a:pt x="672626" y="1917700"/>
                    <a:pt x="678976" y="1918970"/>
                    <a:pt x="685326" y="1917700"/>
                  </a:cubicBezTo>
                  <a:cubicBezTo>
                    <a:pt x="689136" y="1917700"/>
                    <a:pt x="692946" y="1913890"/>
                    <a:pt x="695486" y="1913890"/>
                  </a:cubicBezTo>
                  <a:cubicBezTo>
                    <a:pt x="705646" y="1915160"/>
                    <a:pt x="717076" y="1911350"/>
                    <a:pt x="725966" y="1917700"/>
                  </a:cubicBezTo>
                  <a:cubicBezTo>
                    <a:pt x="727236" y="1918970"/>
                    <a:pt x="729776" y="1918970"/>
                    <a:pt x="732316" y="1918970"/>
                  </a:cubicBezTo>
                  <a:cubicBezTo>
                    <a:pt x="748826" y="1920240"/>
                    <a:pt x="762796" y="1925320"/>
                    <a:pt x="774226" y="1935480"/>
                  </a:cubicBezTo>
                  <a:cubicBezTo>
                    <a:pt x="778036" y="1939290"/>
                    <a:pt x="783116" y="1941830"/>
                    <a:pt x="786926" y="1944370"/>
                  </a:cubicBezTo>
                  <a:cubicBezTo>
                    <a:pt x="790736" y="1946910"/>
                    <a:pt x="795816" y="1946910"/>
                    <a:pt x="799626" y="1948180"/>
                  </a:cubicBezTo>
                  <a:cubicBezTo>
                    <a:pt x="803436" y="1949450"/>
                    <a:pt x="805976" y="1950720"/>
                    <a:pt x="809786" y="1950720"/>
                  </a:cubicBezTo>
                  <a:cubicBezTo>
                    <a:pt x="816136" y="1950720"/>
                    <a:pt x="821216" y="1953260"/>
                    <a:pt x="825026" y="1958340"/>
                  </a:cubicBezTo>
                  <a:cubicBezTo>
                    <a:pt x="826296" y="1959610"/>
                    <a:pt x="827566" y="1960880"/>
                    <a:pt x="828836" y="1963420"/>
                  </a:cubicBezTo>
                  <a:cubicBezTo>
                    <a:pt x="827566" y="1967230"/>
                    <a:pt x="835186" y="1977390"/>
                    <a:pt x="840266" y="1977390"/>
                  </a:cubicBezTo>
                  <a:cubicBezTo>
                    <a:pt x="849156" y="1977390"/>
                    <a:pt x="858046" y="1979930"/>
                    <a:pt x="865666" y="1986280"/>
                  </a:cubicBezTo>
                  <a:cubicBezTo>
                    <a:pt x="866936" y="1987550"/>
                    <a:pt x="869476" y="1987550"/>
                    <a:pt x="872016" y="1986280"/>
                  </a:cubicBezTo>
                  <a:cubicBezTo>
                    <a:pt x="875826" y="1985010"/>
                    <a:pt x="878366" y="1985010"/>
                    <a:pt x="880906" y="1988820"/>
                  </a:cubicBezTo>
                  <a:cubicBezTo>
                    <a:pt x="882176" y="1990090"/>
                    <a:pt x="887256" y="1990090"/>
                    <a:pt x="889796" y="1990090"/>
                  </a:cubicBezTo>
                  <a:cubicBezTo>
                    <a:pt x="896146" y="1990090"/>
                    <a:pt x="903766" y="1988820"/>
                    <a:pt x="910116" y="1990090"/>
                  </a:cubicBezTo>
                  <a:cubicBezTo>
                    <a:pt x="921546" y="1991360"/>
                    <a:pt x="931706" y="1992630"/>
                    <a:pt x="943136" y="1995170"/>
                  </a:cubicBezTo>
                  <a:cubicBezTo>
                    <a:pt x="945676" y="1995170"/>
                    <a:pt x="948216" y="1996440"/>
                    <a:pt x="949486" y="1997710"/>
                  </a:cubicBezTo>
                  <a:cubicBezTo>
                    <a:pt x="952026" y="2004060"/>
                    <a:pt x="958376" y="2004060"/>
                    <a:pt x="962186" y="2005330"/>
                  </a:cubicBezTo>
                  <a:cubicBezTo>
                    <a:pt x="965996" y="2006600"/>
                    <a:pt x="971076" y="2007870"/>
                    <a:pt x="973616" y="2007870"/>
                  </a:cubicBezTo>
                  <a:cubicBezTo>
                    <a:pt x="974886" y="2006600"/>
                    <a:pt x="977426" y="2005330"/>
                    <a:pt x="979966" y="2002790"/>
                  </a:cubicBezTo>
                  <a:cubicBezTo>
                    <a:pt x="974886" y="2002790"/>
                    <a:pt x="972346" y="2004060"/>
                    <a:pt x="969806" y="2004060"/>
                  </a:cubicBezTo>
                  <a:cubicBezTo>
                    <a:pt x="974886" y="1997710"/>
                    <a:pt x="979966" y="1996440"/>
                    <a:pt x="986316" y="2000250"/>
                  </a:cubicBezTo>
                  <a:cubicBezTo>
                    <a:pt x="993936" y="2006600"/>
                    <a:pt x="1000286" y="2006600"/>
                    <a:pt x="1009176" y="2000250"/>
                  </a:cubicBezTo>
                  <a:lnTo>
                    <a:pt x="1016796" y="1996440"/>
                  </a:lnTo>
                  <a:lnTo>
                    <a:pt x="1016796" y="1990090"/>
                  </a:lnTo>
                  <a:cubicBezTo>
                    <a:pt x="1020606" y="1991360"/>
                    <a:pt x="1024416" y="1993900"/>
                    <a:pt x="1026956" y="1993900"/>
                  </a:cubicBezTo>
                  <a:cubicBezTo>
                    <a:pt x="1034576" y="1990090"/>
                    <a:pt x="1042196" y="1986280"/>
                    <a:pt x="1048546" y="1981200"/>
                  </a:cubicBezTo>
                  <a:cubicBezTo>
                    <a:pt x="1056166" y="1976120"/>
                    <a:pt x="1062516" y="1969770"/>
                    <a:pt x="1068866" y="1964690"/>
                  </a:cubicBezTo>
                  <a:cubicBezTo>
                    <a:pt x="1070136" y="1964690"/>
                    <a:pt x="1070136" y="1963420"/>
                    <a:pt x="1071406" y="1963420"/>
                  </a:cubicBezTo>
                  <a:cubicBezTo>
                    <a:pt x="1080296" y="1960880"/>
                    <a:pt x="1087916" y="1959610"/>
                    <a:pt x="1096806" y="1957070"/>
                  </a:cubicBezTo>
                  <a:cubicBezTo>
                    <a:pt x="1101886" y="1955800"/>
                    <a:pt x="1105696" y="1953260"/>
                    <a:pt x="1110776" y="1951990"/>
                  </a:cubicBezTo>
                  <a:cubicBezTo>
                    <a:pt x="1114586" y="1950720"/>
                    <a:pt x="1117126" y="1950720"/>
                    <a:pt x="1120936" y="1949450"/>
                  </a:cubicBezTo>
                  <a:lnTo>
                    <a:pt x="1133636" y="1949450"/>
                  </a:lnTo>
                  <a:cubicBezTo>
                    <a:pt x="1136176" y="1949450"/>
                    <a:pt x="1139986" y="1949450"/>
                    <a:pt x="1142526" y="1948180"/>
                  </a:cubicBezTo>
                  <a:cubicBezTo>
                    <a:pt x="1143796" y="1945640"/>
                    <a:pt x="1146336" y="1941830"/>
                    <a:pt x="1147606" y="1941830"/>
                  </a:cubicBezTo>
                  <a:cubicBezTo>
                    <a:pt x="1151416" y="1941830"/>
                    <a:pt x="1153956" y="1944370"/>
                    <a:pt x="1157766" y="1945640"/>
                  </a:cubicBezTo>
                  <a:cubicBezTo>
                    <a:pt x="1159036" y="1945640"/>
                    <a:pt x="1159036" y="1946910"/>
                    <a:pt x="1159036" y="1948180"/>
                  </a:cubicBezTo>
                  <a:cubicBezTo>
                    <a:pt x="1164116" y="1953260"/>
                    <a:pt x="1167926" y="1959610"/>
                    <a:pt x="1173006" y="1964690"/>
                  </a:cubicBezTo>
                  <a:cubicBezTo>
                    <a:pt x="1179356" y="1971040"/>
                    <a:pt x="1185706" y="1971040"/>
                    <a:pt x="1189516" y="1967230"/>
                  </a:cubicBezTo>
                  <a:cubicBezTo>
                    <a:pt x="1195866" y="1962150"/>
                    <a:pt x="1200946" y="1958340"/>
                    <a:pt x="1209836" y="1960880"/>
                  </a:cubicBezTo>
                  <a:cubicBezTo>
                    <a:pt x="1211106" y="1960880"/>
                    <a:pt x="1213646" y="1962150"/>
                    <a:pt x="1214916" y="1960880"/>
                  </a:cubicBezTo>
                  <a:cubicBezTo>
                    <a:pt x="1221266" y="1958340"/>
                    <a:pt x="1228886" y="1955800"/>
                    <a:pt x="1235236" y="1951990"/>
                  </a:cubicBezTo>
                  <a:cubicBezTo>
                    <a:pt x="1239046" y="1950720"/>
                    <a:pt x="1244126" y="1950720"/>
                    <a:pt x="1245396" y="1948180"/>
                  </a:cubicBezTo>
                  <a:cubicBezTo>
                    <a:pt x="1249206" y="1940560"/>
                    <a:pt x="1255556" y="1936750"/>
                    <a:pt x="1261906" y="1931670"/>
                  </a:cubicBezTo>
                  <a:cubicBezTo>
                    <a:pt x="1265716" y="1927860"/>
                    <a:pt x="1269526" y="1922780"/>
                    <a:pt x="1273336" y="1921510"/>
                  </a:cubicBezTo>
                  <a:cubicBezTo>
                    <a:pt x="1282226" y="1918970"/>
                    <a:pt x="1288576" y="1911350"/>
                    <a:pt x="1296196" y="1906270"/>
                  </a:cubicBezTo>
                  <a:cubicBezTo>
                    <a:pt x="1302546" y="1902460"/>
                    <a:pt x="1306356" y="1894840"/>
                    <a:pt x="1312706" y="1893570"/>
                  </a:cubicBezTo>
                  <a:cubicBezTo>
                    <a:pt x="1322866" y="1891030"/>
                    <a:pt x="1330486" y="1884680"/>
                    <a:pt x="1339376" y="1878330"/>
                  </a:cubicBezTo>
                  <a:cubicBezTo>
                    <a:pt x="1344456" y="1874520"/>
                    <a:pt x="1350806" y="1871980"/>
                    <a:pt x="1357156" y="1873250"/>
                  </a:cubicBezTo>
                  <a:cubicBezTo>
                    <a:pt x="1360966" y="1874520"/>
                    <a:pt x="1366046" y="1873250"/>
                    <a:pt x="1368586" y="1871980"/>
                  </a:cubicBezTo>
                  <a:cubicBezTo>
                    <a:pt x="1373666" y="1869440"/>
                    <a:pt x="1378746" y="1865630"/>
                    <a:pt x="1383826" y="1863090"/>
                  </a:cubicBezTo>
                  <a:cubicBezTo>
                    <a:pt x="1387636" y="1860550"/>
                    <a:pt x="1391446" y="1858010"/>
                    <a:pt x="1395256" y="1858010"/>
                  </a:cubicBezTo>
                  <a:cubicBezTo>
                    <a:pt x="1407956" y="1856740"/>
                    <a:pt x="1418116" y="1854200"/>
                    <a:pt x="1424466" y="1841500"/>
                  </a:cubicBezTo>
                  <a:cubicBezTo>
                    <a:pt x="1427006" y="1836420"/>
                    <a:pt x="1439706" y="1830070"/>
                    <a:pt x="1444786" y="1832610"/>
                  </a:cubicBezTo>
                  <a:cubicBezTo>
                    <a:pt x="1453676" y="1836420"/>
                    <a:pt x="1460026" y="1833880"/>
                    <a:pt x="1465106" y="1826260"/>
                  </a:cubicBezTo>
                  <a:cubicBezTo>
                    <a:pt x="1468916" y="1822450"/>
                    <a:pt x="1473996" y="1823720"/>
                    <a:pt x="1477806" y="1826260"/>
                  </a:cubicBezTo>
                  <a:cubicBezTo>
                    <a:pt x="1480346" y="1828800"/>
                    <a:pt x="1482886" y="1830070"/>
                    <a:pt x="1485426" y="1830070"/>
                  </a:cubicBezTo>
                  <a:cubicBezTo>
                    <a:pt x="1494316" y="1831340"/>
                    <a:pt x="1504476" y="1830070"/>
                    <a:pt x="1513366" y="1831340"/>
                  </a:cubicBezTo>
                  <a:cubicBezTo>
                    <a:pt x="1520986" y="1832610"/>
                    <a:pt x="1528606" y="1830070"/>
                    <a:pt x="1533686" y="1824990"/>
                  </a:cubicBezTo>
                  <a:cubicBezTo>
                    <a:pt x="1538766" y="1819910"/>
                    <a:pt x="1542576" y="1819910"/>
                    <a:pt x="1550196" y="1822450"/>
                  </a:cubicBezTo>
                  <a:cubicBezTo>
                    <a:pt x="1556546" y="1824990"/>
                    <a:pt x="1561626" y="1831340"/>
                    <a:pt x="1570516" y="1830070"/>
                  </a:cubicBezTo>
                  <a:cubicBezTo>
                    <a:pt x="1578136" y="1828800"/>
                    <a:pt x="1587026" y="1832610"/>
                    <a:pt x="1595916" y="1828800"/>
                  </a:cubicBezTo>
                  <a:lnTo>
                    <a:pt x="1600996" y="1828800"/>
                  </a:lnTo>
                  <a:cubicBezTo>
                    <a:pt x="1608616" y="1831340"/>
                    <a:pt x="1616236" y="1832610"/>
                    <a:pt x="1622586" y="1838960"/>
                  </a:cubicBezTo>
                  <a:cubicBezTo>
                    <a:pt x="1630206" y="1845310"/>
                    <a:pt x="1631476" y="1798320"/>
                    <a:pt x="1639096" y="1803400"/>
                  </a:cubicBezTo>
                  <a:cubicBezTo>
                    <a:pt x="1650526" y="1811020"/>
                    <a:pt x="1647986" y="1803400"/>
                    <a:pt x="1659416" y="1809750"/>
                  </a:cubicBezTo>
                  <a:cubicBezTo>
                    <a:pt x="1668306" y="1813560"/>
                    <a:pt x="1664496" y="1799590"/>
                    <a:pt x="1674656" y="1802130"/>
                  </a:cubicBezTo>
                  <a:cubicBezTo>
                    <a:pt x="1675926" y="1802130"/>
                    <a:pt x="1691166" y="1812290"/>
                    <a:pt x="1691166" y="1811020"/>
                  </a:cubicBezTo>
                  <a:cubicBezTo>
                    <a:pt x="1697516" y="1807210"/>
                    <a:pt x="1703866" y="1769110"/>
                    <a:pt x="1710216" y="1770380"/>
                  </a:cubicBezTo>
                  <a:cubicBezTo>
                    <a:pt x="1722916" y="1774190"/>
                    <a:pt x="1734346" y="1771650"/>
                    <a:pt x="1745776" y="1766570"/>
                  </a:cubicBezTo>
                  <a:cubicBezTo>
                    <a:pt x="1752126" y="1764030"/>
                    <a:pt x="1762286" y="1755140"/>
                    <a:pt x="1767366" y="1758950"/>
                  </a:cubicBezTo>
                  <a:cubicBezTo>
                    <a:pt x="1776256" y="1765300"/>
                    <a:pt x="1785146" y="1767840"/>
                    <a:pt x="1795306" y="1769110"/>
                  </a:cubicBezTo>
                  <a:cubicBezTo>
                    <a:pt x="1796576" y="1769110"/>
                    <a:pt x="1797846" y="1770380"/>
                    <a:pt x="1799116" y="1771650"/>
                  </a:cubicBezTo>
                  <a:cubicBezTo>
                    <a:pt x="1802926" y="1776730"/>
                    <a:pt x="1820706" y="1762760"/>
                    <a:pt x="1824516" y="1767840"/>
                  </a:cubicBezTo>
                  <a:cubicBezTo>
                    <a:pt x="1829596" y="1775460"/>
                    <a:pt x="1834676" y="1783080"/>
                    <a:pt x="1839756" y="1789430"/>
                  </a:cubicBezTo>
                  <a:cubicBezTo>
                    <a:pt x="1842296" y="1791970"/>
                    <a:pt x="1846106" y="1793240"/>
                    <a:pt x="1847376" y="1795780"/>
                  </a:cubicBezTo>
                  <a:cubicBezTo>
                    <a:pt x="1848646" y="1802130"/>
                    <a:pt x="1851186" y="1804670"/>
                    <a:pt x="1857536" y="1804670"/>
                  </a:cubicBezTo>
                  <a:cubicBezTo>
                    <a:pt x="1861346" y="1804670"/>
                    <a:pt x="1865156" y="1805940"/>
                    <a:pt x="1867696" y="1808480"/>
                  </a:cubicBezTo>
                  <a:cubicBezTo>
                    <a:pt x="1874046" y="1812290"/>
                    <a:pt x="1879126" y="1816100"/>
                    <a:pt x="1884206" y="1819910"/>
                  </a:cubicBezTo>
                  <a:cubicBezTo>
                    <a:pt x="1890556" y="1823720"/>
                    <a:pt x="1896906" y="1827530"/>
                    <a:pt x="1899446" y="1833880"/>
                  </a:cubicBezTo>
                  <a:cubicBezTo>
                    <a:pt x="1900716" y="1836420"/>
                    <a:pt x="1901986" y="1837690"/>
                    <a:pt x="1903256" y="1838960"/>
                  </a:cubicBezTo>
                  <a:cubicBezTo>
                    <a:pt x="1908336" y="1844040"/>
                    <a:pt x="1913416" y="1847850"/>
                    <a:pt x="1918496" y="1852930"/>
                  </a:cubicBezTo>
                  <a:cubicBezTo>
                    <a:pt x="1926116" y="1859280"/>
                    <a:pt x="1932466" y="1866900"/>
                    <a:pt x="1940086" y="1873250"/>
                  </a:cubicBezTo>
                  <a:cubicBezTo>
                    <a:pt x="1942626" y="1874520"/>
                    <a:pt x="1945166" y="1877060"/>
                    <a:pt x="1947706" y="1878330"/>
                  </a:cubicBezTo>
                  <a:cubicBezTo>
                    <a:pt x="1952786" y="1880870"/>
                    <a:pt x="1957866" y="1883410"/>
                    <a:pt x="1961676" y="1887220"/>
                  </a:cubicBezTo>
                  <a:cubicBezTo>
                    <a:pt x="1965486" y="1891030"/>
                    <a:pt x="1983266" y="1868170"/>
                    <a:pt x="1985806" y="1873250"/>
                  </a:cubicBezTo>
                  <a:cubicBezTo>
                    <a:pt x="1985806" y="1874520"/>
                    <a:pt x="1987076" y="1874520"/>
                    <a:pt x="1988346" y="1874520"/>
                  </a:cubicBezTo>
                  <a:cubicBezTo>
                    <a:pt x="1995966" y="1880870"/>
                    <a:pt x="2003586" y="1878330"/>
                    <a:pt x="2011206" y="1875790"/>
                  </a:cubicBezTo>
                  <a:cubicBezTo>
                    <a:pt x="2013746" y="1874520"/>
                    <a:pt x="2016286" y="1873250"/>
                    <a:pt x="2017556" y="1874520"/>
                  </a:cubicBezTo>
                  <a:cubicBezTo>
                    <a:pt x="2026446" y="1878330"/>
                    <a:pt x="2032796" y="1887220"/>
                    <a:pt x="2044226" y="1888490"/>
                  </a:cubicBezTo>
                  <a:cubicBezTo>
                    <a:pt x="2044226" y="1888490"/>
                    <a:pt x="2045496" y="1888490"/>
                    <a:pt x="2045496" y="1889760"/>
                  </a:cubicBezTo>
                  <a:cubicBezTo>
                    <a:pt x="2048036" y="1897380"/>
                    <a:pt x="2055656" y="1897380"/>
                    <a:pt x="2062006" y="1898650"/>
                  </a:cubicBezTo>
                  <a:cubicBezTo>
                    <a:pt x="2065816" y="1898650"/>
                    <a:pt x="2069626" y="1899920"/>
                    <a:pt x="2072166" y="1901190"/>
                  </a:cubicBezTo>
                  <a:cubicBezTo>
                    <a:pt x="2079786" y="1905000"/>
                    <a:pt x="2087406" y="1910080"/>
                    <a:pt x="2096296" y="1912620"/>
                  </a:cubicBezTo>
                  <a:cubicBezTo>
                    <a:pt x="2107726" y="1916430"/>
                    <a:pt x="2119156" y="1918970"/>
                    <a:pt x="2128046" y="1925320"/>
                  </a:cubicBezTo>
                  <a:cubicBezTo>
                    <a:pt x="2129316" y="1925320"/>
                    <a:pt x="2130586" y="1925320"/>
                    <a:pt x="2130586" y="1926590"/>
                  </a:cubicBezTo>
                  <a:cubicBezTo>
                    <a:pt x="2134396" y="1929130"/>
                    <a:pt x="2140746" y="1930400"/>
                    <a:pt x="2143286" y="1934210"/>
                  </a:cubicBezTo>
                  <a:cubicBezTo>
                    <a:pt x="2147096" y="1941830"/>
                    <a:pt x="2157256" y="1940560"/>
                    <a:pt x="2162336" y="1946910"/>
                  </a:cubicBezTo>
                  <a:lnTo>
                    <a:pt x="2163606" y="1946910"/>
                  </a:lnTo>
                  <a:cubicBezTo>
                    <a:pt x="2168686" y="1946910"/>
                    <a:pt x="2173766" y="1948180"/>
                    <a:pt x="2180116" y="1948180"/>
                  </a:cubicBezTo>
                  <a:cubicBezTo>
                    <a:pt x="2182656" y="1946910"/>
                    <a:pt x="2186466" y="1944370"/>
                    <a:pt x="2189006" y="1944370"/>
                  </a:cubicBezTo>
                  <a:cubicBezTo>
                    <a:pt x="2200436" y="1948180"/>
                    <a:pt x="2211866" y="1948180"/>
                    <a:pt x="2219486" y="1938020"/>
                  </a:cubicBezTo>
                  <a:cubicBezTo>
                    <a:pt x="2220756" y="1936750"/>
                    <a:pt x="2223296" y="1936750"/>
                    <a:pt x="2225836" y="1936750"/>
                  </a:cubicBezTo>
                  <a:lnTo>
                    <a:pt x="2235996" y="1936750"/>
                  </a:lnTo>
                  <a:cubicBezTo>
                    <a:pt x="2247426" y="1934210"/>
                    <a:pt x="2257586" y="1931670"/>
                    <a:pt x="2269016" y="1930400"/>
                  </a:cubicBezTo>
                  <a:cubicBezTo>
                    <a:pt x="2274096" y="1929130"/>
                    <a:pt x="2280446" y="1931670"/>
                    <a:pt x="2285526" y="1932940"/>
                  </a:cubicBezTo>
                  <a:cubicBezTo>
                    <a:pt x="2290606" y="1934210"/>
                    <a:pt x="2295686" y="1934210"/>
                    <a:pt x="2300766" y="1934210"/>
                  </a:cubicBezTo>
                  <a:cubicBezTo>
                    <a:pt x="2307116" y="1934210"/>
                    <a:pt x="2312196" y="1931670"/>
                    <a:pt x="2318546" y="1931670"/>
                  </a:cubicBezTo>
                  <a:cubicBezTo>
                    <a:pt x="2323626" y="1930400"/>
                    <a:pt x="2329976" y="1930400"/>
                    <a:pt x="2335056" y="1929130"/>
                  </a:cubicBezTo>
                  <a:cubicBezTo>
                    <a:pt x="2346486" y="1926590"/>
                    <a:pt x="2356646" y="1924050"/>
                    <a:pt x="2368076" y="1922780"/>
                  </a:cubicBezTo>
                  <a:cubicBezTo>
                    <a:pt x="2375696" y="1879600"/>
                    <a:pt x="2374426" y="1828800"/>
                    <a:pt x="2374426" y="1776730"/>
                  </a:cubicBezTo>
                  <a:close/>
                </a:path>
              </a:pathLst>
            </a:custGeom>
            <a:blipFill>
              <a:blip r:embed="rId4"/>
              <a:stretch>
                <a:fillRect l="0" t="-5474" r="0" b="-5474"/>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3150487" y="4240107"/>
            <a:ext cx="7545888" cy="1104900"/>
          </a:xfrm>
          <a:prstGeom prst="rect">
            <a:avLst/>
          </a:prstGeom>
        </p:spPr>
        <p:txBody>
          <a:bodyPr anchor="t" rtlCol="false" tIns="0" lIns="0" bIns="0" rIns="0">
            <a:spAutoFit/>
          </a:bodyPr>
          <a:lstStyle/>
          <a:p>
            <a:pPr algn="l">
              <a:lnSpc>
                <a:spcPts val="8400"/>
              </a:lnSpc>
              <a:spcBef>
                <a:spcPct val="0"/>
              </a:spcBef>
            </a:pPr>
            <a:r>
              <a:rPr lang="en-US" sz="6000">
                <a:solidFill>
                  <a:srgbClr val="1F2020"/>
                </a:solidFill>
                <a:latin typeface="Zuume Rough Bold"/>
                <a:ea typeface="Zuume Rough Bold"/>
                <a:cs typeface="Zuume Rough Bold"/>
                <a:sym typeface="Zuume Rough Bold"/>
              </a:rPr>
              <a:t>Dosen Pengampu :</a:t>
            </a:r>
          </a:p>
        </p:txBody>
      </p:sp>
      <p:sp>
        <p:nvSpPr>
          <p:cNvPr name="TextBox 11" id="11"/>
          <p:cNvSpPr txBox="true"/>
          <p:nvPr/>
        </p:nvSpPr>
        <p:spPr>
          <a:xfrm rot="0">
            <a:off x="528319" y="5309755"/>
            <a:ext cx="8902700" cy="1463674"/>
          </a:xfrm>
          <a:prstGeom prst="rect">
            <a:avLst/>
          </a:prstGeom>
        </p:spPr>
        <p:txBody>
          <a:bodyPr anchor="t" rtlCol="false" tIns="0" lIns="0" bIns="0" rIns="0">
            <a:spAutoFit/>
          </a:bodyPr>
          <a:lstStyle/>
          <a:p>
            <a:pPr algn="l">
              <a:lnSpc>
                <a:spcPts val="11200"/>
              </a:lnSpc>
              <a:spcBef>
                <a:spcPct val="0"/>
              </a:spcBef>
            </a:pPr>
            <a:r>
              <a:rPr lang="en-US" sz="8000">
                <a:solidFill>
                  <a:srgbClr val="1F2020"/>
                </a:solidFill>
                <a:latin typeface="Zuume Rough Bold"/>
                <a:ea typeface="Zuume Rough Bold"/>
                <a:cs typeface="Zuume Rough Bold"/>
                <a:sym typeface="Zuume Rough Bold"/>
              </a:rPr>
              <a:t>ARNY</a:t>
            </a:r>
            <a:r>
              <a:rPr lang="en-US" b="true" sz="8000">
                <a:solidFill>
                  <a:srgbClr val="1F2020"/>
                </a:solidFill>
                <a:latin typeface="Zuume Rough Bold"/>
                <a:ea typeface="Zuume Rough Bold"/>
                <a:cs typeface="Zuume Rough Bold"/>
                <a:sym typeface="Zuume Rough Bold"/>
              </a:rPr>
              <a:t> LATTU,S.Pd.Kom., M.Kom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7164" y="3505200"/>
            <a:ext cx="7866496" cy="5790056"/>
            <a:chOff x="0" y="0"/>
            <a:chExt cx="9826493" cy="7232692"/>
          </a:xfrm>
        </p:grpSpPr>
        <p:sp>
          <p:nvSpPr>
            <p:cNvPr name="Freeform 4" id="4"/>
            <p:cNvSpPr/>
            <p:nvPr/>
          </p:nvSpPr>
          <p:spPr>
            <a:xfrm flipH="false" flipV="false" rot="0">
              <a:off x="0" y="0"/>
              <a:ext cx="9826493" cy="7232692"/>
            </a:xfrm>
            <a:custGeom>
              <a:avLst/>
              <a:gdLst/>
              <a:ahLst/>
              <a:cxnLst/>
              <a:rect r="r" b="b" t="t" l="l"/>
              <a:pathLst>
                <a:path h="7232692" w="9826493">
                  <a:moveTo>
                    <a:pt x="9608345" y="0"/>
                  </a:moveTo>
                  <a:lnTo>
                    <a:pt x="218148" y="0"/>
                  </a:lnTo>
                  <a:cubicBezTo>
                    <a:pt x="98265" y="0"/>
                    <a:pt x="0" y="135113"/>
                    <a:pt x="0" y="300558"/>
                  </a:cubicBezTo>
                  <a:lnTo>
                    <a:pt x="0" y="6932134"/>
                  </a:lnTo>
                  <a:cubicBezTo>
                    <a:pt x="0" y="7097579"/>
                    <a:pt x="98265" y="7232692"/>
                    <a:pt x="218148" y="7232692"/>
                  </a:cubicBezTo>
                  <a:lnTo>
                    <a:pt x="9608345" y="7232692"/>
                  </a:lnTo>
                  <a:cubicBezTo>
                    <a:pt x="9728229" y="7232692"/>
                    <a:pt x="9826493" y="7097579"/>
                    <a:pt x="9826493" y="6932134"/>
                  </a:cubicBezTo>
                  <a:lnTo>
                    <a:pt x="9826493" y="300558"/>
                  </a:lnTo>
                  <a:cubicBezTo>
                    <a:pt x="9826493" y="135113"/>
                    <a:pt x="9728229" y="0"/>
                    <a:pt x="9608345" y="0"/>
                  </a:cubicBezTo>
                  <a:close/>
                </a:path>
              </a:pathLst>
            </a:custGeom>
            <a:blipFill>
              <a:blip r:embed="rId4"/>
              <a:stretch>
                <a:fillRect l="-602" t="0" r="-602"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40290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Diagram Sequence</a:t>
            </a:r>
          </a:p>
          <a:p>
            <a:pPr algn="ctr">
              <a:lnSpc>
                <a:spcPts val="10500"/>
              </a:lnSpc>
            </a:pPr>
          </a:p>
          <a:p>
            <a:pPr algn="ctr">
              <a:lnSpc>
                <a:spcPts val="10500"/>
              </a:lnSpc>
              <a:spcBef>
                <a:spcPct val="0"/>
              </a:spcBef>
            </a:pPr>
          </a:p>
        </p:txBody>
      </p:sp>
      <p:grpSp>
        <p:nvGrpSpPr>
          <p:cNvPr name="Group 11" id="11"/>
          <p:cNvGrpSpPr/>
          <p:nvPr/>
        </p:nvGrpSpPr>
        <p:grpSpPr>
          <a:xfrm rot="0">
            <a:off x="9965636" y="3505200"/>
            <a:ext cx="6986906" cy="5831218"/>
            <a:chOff x="0" y="0"/>
            <a:chExt cx="9482495" cy="7914018"/>
          </a:xfrm>
        </p:grpSpPr>
        <p:sp>
          <p:nvSpPr>
            <p:cNvPr name="Freeform 12" id="12"/>
            <p:cNvSpPr/>
            <p:nvPr/>
          </p:nvSpPr>
          <p:spPr>
            <a:xfrm flipH="false" flipV="false" rot="0">
              <a:off x="0" y="0"/>
              <a:ext cx="9482496" cy="7914018"/>
            </a:xfrm>
            <a:custGeom>
              <a:avLst/>
              <a:gdLst/>
              <a:ahLst/>
              <a:cxnLst/>
              <a:rect r="r" b="b" t="t" l="l"/>
              <a:pathLst>
                <a:path h="7914018" w="9482496">
                  <a:moveTo>
                    <a:pt x="9271984" y="0"/>
                  </a:moveTo>
                  <a:lnTo>
                    <a:pt x="210511" y="0"/>
                  </a:lnTo>
                  <a:cubicBezTo>
                    <a:pt x="94825" y="0"/>
                    <a:pt x="0" y="147841"/>
                    <a:pt x="0" y="328871"/>
                  </a:cubicBezTo>
                  <a:lnTo>
                    <a:pt x="0" y="7585147"/>
                  </a:lnTo>
                  <a:cubicBezTo>
                    <a:pt x="0" y="7766177"/>
                    <a:pt x="94825" y="7914018"/>
                    <a:pt x="210511" y="7914018"/>
                  </a:cubicBezTo>
                  <a:lnTo>
                    <a:pt x="9271984" y="7914018"/>
                  </a:lnTo>
                  <a:cubicBezTo>
                    <a:pt x="9387670" y="7914018"/>
                    <a:pt x="9482496" y="7766177"/>
                    <a:pt x="9482496" y="7585147"/>
                  </a:cubicBezTo>
                  <a:lnTo>
                    <a:pt x="9482496" y="328871"/>
                  </a:lnTo>
                  <a:cubicBezTo>
                    <a:pt x="9482496" y="147841"/>
                    <a:pt x="9387670" y="0"/>
                    <a:pt x="9271984" y="0"/>
                  </a:cubicBezTo>
                  <a:close/>
                </a:path>
              </a:pathLst>
            </a:custGeom>
            <a:blipFill>
              <a:blip r:embed="rId5"/>
              <a:stretch>
                <a:fillRect l="-553" t="0" r="-553" b="0"/>
              </a:stretch>
            </a:blipFill>
          </p:spPr>
        </p:sp>
      </p:grpSp>
      <p:sp>
        <p:nvSpPr>
          <p:cNvPr name="TextBox 13" id="13"/>
          <p:cNvSpPr txBox="true"/>
          <p:nvPr/>
        </p:nvSpPr>
        <p:spPr>
          <a:xfrm rot="0">
            <a:off x="-78809" y="2171700"/>
            <a:ext cx="9758442" cy="1177925"/>
          </a:xfrm>
          <a:prstGeom prst="rect">
            <a:avLst/>
          </a:prstGeom>
        </p:spPr>
        <p:txBody>
          <a:bodyPr anchor="t" rtlCol="false" tIns="0" lIns="0" bIns="0" rIns="0">
            <a:spAutoFit/>
          </a:bodyPr>
          <a:lstStyle/>
          <a:p>
            <a:pPr algn="ctr">
              <a:lnSpc>
                <a:spcPts val="9100"/>
              </a:lnSpc>
              <a:spcBef>
                <a:spcPct val="0"/>
              </a:spcBef>
            </a:pPr>
            <a:r>
              <a:rPr lang="en-US" sz="6500">
                <a:solidFill>
                  <a:srgbClr val="1F2020"/>
                </a:solidFill>
                <a:latin typeface="Zuume Rough Bold"/>
                <a:ea typeface="Zuume Rough Bold"/>
                <a:cs typeface="Zuume Rough Bold"/>
                <a:sym typeface="Zuume Rough Bold"/>
              </a:rPr>
              <a:t>5.proses  cekout &amp; payment</a:t>
            </a:r>
          </a:p>
        </p:txBody>
      </p:sp>
      <p:sp>
        <p:nvSpPr>
          <p:cNvPr name="TextBox 14" id="14"/>
          <p:cNvSpPr txBox="true"/>
          <p:nvPr/>
        </p:nvSpPr>
        <p:spPr>
          <a:xfrm rot="0">
            <a:off x="8410849" y="2171700"/>
            <a:ext cx="10096481" cy="1177925"/>
          </a:xfrm>
          <a:prstGeom prst="rect">
            <a:avLst/>
          </a:prstGeom>
        </p:spPr>
        <p:txBody>
          <a:bodyPr anchor="t" rtlCol="false" tIns="0" lIns="0" bIns="0" rIns="0">
            <a:spAutoFit/>
          </a:bodyPr>
          <a:lstStyle/>
          <a:p>
            <a:pPr algn="ctr">
              <a:lnSpc>
                <a:spcPts val="9100"/>
              </a:lnSpc>
              <a:spcBef>
                <a:spcPct val="0"/>
              </a:spcBef>
            </a:pPr>
            <a:r>
              <a:rPr lang="en-US" sz="6500">
                <a:solidFill>
                  <a:srgbClr val="1F2020"/>
                </a:solidFill>
                <a:latin typeface="Zuume Rough Bold"/>
                <a:ea typeface="Zuume Rough Bold"/>
                <a:cs typeface="Zuume Rough Bold"/>
                <a:sym typeface="Zuume Rough Bold"/>
              </a:rPr>
              <a:t>6.proses generate &amp; download ticket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456398" y="2037072"/>
            <a:ext cx="8490486" cy="7221228"/>
            <a:chOff x="0" y="0"/>
            <a:chExt cx="10498144" cy="8928757"/>
          </a:xfrm>
        </p:grpSpPr>
        <p:sp>
          <p:nvSpPr>
            <p:cNvPr name="Freeform 4" id="4"/>
            <p:cNvSpPr/>
            <p:nvPr/>
          </p:nvSpPr>
          <p:spPr>
            <a:xfrm flipH="false" flipV="false" rot="0">
              <a:off x="0" y="0"/>
              <a:ext cx="10498144" cy="8928757"/>
            </a:xfrm>
            <a:custGeom>
              <a:avLst/>
              <a:gdLst/>
              <a:ahLst/>
              <a:cxnLst/>
              <a:rect r="r" b="b" t="t" l="l"/>
              <a:pathLst>
                <a:path h="8928757" w="10498144">
                  <a:moveTo>
                    <a:pt x="10265085" y="0"/>
                  </a:moveTo>
                  <a:lnTo>
                    <a:pt x="233059" y="0"/>
                  </a:lnTo>
                  <a:cubicBezTo>
                    <a:pt x="104981" y="0"/>
                    <a:pt x="0" y="166797"/>
                    <a:pt x="0" y="371039"/>
                  </a:cubicBezTo>
                  <a:lnTo>
                    <a:pt x="0" y="8557718"/>
                  </a:lnTo>
                  <a:cubicBezTo>
                    <a:pt x="0" y="8761960"/>
                    <a:pt x="104981" y="8928757"/>
                    <a:pt x="233059" y="8928757"/>
                  </a:cubicBezTo>
                  <a:lnTo>
                    <a:pt x="10265085" y="8928757"/>
                  </a:lnTo>
                  <a:cubicBezTo>
                    <a:pt x="10393163" y="8928757"/>
                    <a:pt x="10498144" y="8761960"/>
                    <a:pt x="10498144" y="8557718"/>
                  </a:cubicBezTo>
                  <a:lnTo>
                    <a:pt x="10498144" y="371039"/>
                  </a:lnTo>
                  <a:cubicBezTo>
                    <a:pt x="10498144" y="166797"/>
                    <a:pt x="10393163" y="0"/>
                    <a:pt x="10265085" y="0"/>
                  </a:cubicBezTo>
                  <a:close/>
                </a:path>
              </a:pathLst>
            </a:custGeom>
            <a:blipFill>
              <a:blip r:embed="rId4"/>
              <a:stretch>
                <a:fillRect l="0" t="-130" r="0" b="-13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614442" y="3203575"/>
            <a:ext cx="9758442" cy="3584576"/>
          </a:xfrm>
          <a:prstGeom prst="rect">
            <a:avLst/>
          </a:prstGeom>
        </p:spPr>
        <p:txBody>
          <a:bodyPr anchor="t" rtlCol="false" tIns="0" lIns="0" bIns="0" rIns="0">
            <a:spAutoFit/>
          </a:bodyPr>
          <a:lstStyle/>
          <a:p>
            <a:pPr algn="ctr">
              <a:lnSpc>
                <a:spcPts val="13999"/>
              </a:lnSpc>
            </a:pPr>
            <a:r>
              <a:rPr lang="en-US" sz="9999">
                <a:solidFill>
                  <a:srgbClr val="1F2020"/>
                </a:solidFill>
                <a:latin typeface="Zuume Rough Bold"/>
                <a:ea typeface="Zuume Rough Bold"/>
                <a:cs typeface="Zuume Rough Bold"/>
                <a:sym typeface="Zuume Rough Bold"/>
              </a:rPr>
              <a:t>Diagram </a:t>
            </a:r>
          </a:p>
          <a:p>
            <a:pPr algn="ctr">
              <a:lnSpc>
                <a:spcPts val="13999"/>
              </a:lnSpc>
              <a:spcBef>
                <a:spcPct val="0"/>
              </a:spcBef>
            </a:pPr>
            <a:r>
              <a:rPr lang="en-US" sz="9999">
                <a:solidFill>
                  <a:srgbClr val="1F2020"/>
                </a:solidFill>
                <a:latin typeface="Zuume Rough Bold"/>
                <a:ea typeface="Zuume Rough Bold"/>
                <a:cs typeface="Zuume Rough Bold"/>
                <a:sym typeface="Zuume Rough Bold"/>
              </a:rPr>
              <a:t>Sequence</a:t>
            </a:r>
          </a:p>
        </p:txBody>
      </p:sp>
      <p:sp>
        <p:nvSpPr>
          <p:cNvPr name="TextBox 11" id="11"/>
          <p:cNvSpPr txBox="true"/>
          <p:nvPr/>
        </p:nvSpPr>
        <p:spPr>
          <a:xfrm rot="0">
            <a:off x="7115281" y="674997"/>
            <a:ext cx="11172719"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7.proses admin kelola evenet &amp; ticket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252" y="1028700"/>
            <a:ext cx="9601585" cy="8229600"/>
            <a:chOff x="0" y="0"/>
            <a:chExt cx="6339713" cy="5433822"/>
          </a:xfrm>
        </p:grpSpPr>
        <p:sp>
          <p:nvSpPr>
            <p:cNvPr name="Freeform 4" id="4"/>
            <p:cNvSpPr/>
            <p:nvPr/>
          </p:nvSpPr>
          <p:spPr>
            <a:xfrm flipH="true" flipV="false" rot="0">
              <a:off x="0" y="66"/>
              <a:ext cx="6339713" cy="5433734"/>
            </a:xfrm>
            <a:custGeom>
              <a:avLst/>
              <a:gdLst/>
              <a:ahLst/>
              <a:cxnLst/>
              <a:rect r="r" b="b" t="t" l="l"/>
              <a:pathLst>
                <a:path h="5433734" w="6339713">
                  <a:moveTo>
                    <a:pt x="1138301" y="5329997"/>
                  </a:moveTo>
                  <a:cubicBezTo>
                    <a:pt x="1417193" y="5432359"/>
                    <a:pt x="1651635" y="5308026"/>
                    <a:pt x="1897634" y="5418008"/>
                  </a:cubicBezTo>
                  <a:cubicBezTo>
                    <a:pt x="1916811" y="5477444"/>
                    <a:pt x="2069084" y="5309931"/>
                    <a:pt x="2256155" y="5372415"/>
                  </a:cubicBezTo>
                  <a:cubicBezTo>
                    <a:pt x="2513457" y="5315392"/>
                    <a:pt x="2956052" y="5423977"/>
                    <a:pt x="3209671" y="5323393"/>
                  </a:cubicBezTo>
                  <a:cubicBezTo>
                    <a:pt x="3588385" y="5141783"/>
                    <a:pt x="4038727" y="5175819"/>
                    <a:pt x="4462780" y="5163754"/>
                  </a:cubicBezTo>
                  <a:cubicBezTo>
                    <a:pt x="4998085" y="4949632"/>
                    <a:pt x="5453507" y="4898705"/>
                    <a:pt x="5978271" y="4703887"/>
                  </a:cubicBezTo>
                  <a:cubicBezTo>
                    <a:pt x="6428867" y="4629211"/>
                    <a:pt x="6297803" y="4965253"/>
                    <a:pt x="6326505" y="3776025"/>
                  </a:cubicBezTo>
                  <a:cubicBezTo>
                    <a:pt x="6324092" y="2556444"/>
                    <a:pt x="6314567" y="1422207"/>
                    <a:pt x="6339713" y="83373"/>
                  </a:cubicBezTo>
                  <a:cubicBezTo>
                    <a:pt x="6226937" y="46416"/>
                    <a:pt x="6030595" y="97089"/>
                    <a:pt x="5802757" y="122108"/>
                  </a:cubicBezTo>
                  <a:cubicBezTo>
                    <a:pt x="5613146" y="97089"/>
                    <a:pt x="5312664" y="19746"/>
                    <a:pt x="5058537" y="42987"/>
                  </a:cubicBezTo>
                  <a:cubicBezTo>
                    <a:pt x="5092192" y="22032"/>
                    <a:pt x="4800473" y="24572"/>
                    <a:pt x="4661916" y="42098"/>
                  </a:cubicBezTo>
                  <a:cubicBezTo>
                    <a:pt x="4297680" y="-107127"/>
                    <a:pt x="4332859" y="187259"/>
                    <a:pt x="4012311" y="200848"/>
                  </a:cubicBezTo>
                  <a:cubicBezTo>
                    <a:pt x="4018280" y="277048"/>
                    <a:pt x="3696843" y="150302"/>
                    <a:pt x="3644646" y="314640"/>
                  </a:cubicBezTo>
                  <a:cubicBezTo>
                    <a:pt x="3380867" y="370266"/>
                    <a:pt x="3238373" y="745043"/>
                    <a:pt x="2941574" y="824545"/>
                  </a:cubicBezTo>
                  <a:cubicBezTo>
                    <a:pt x="2920111" y="864931"/>
                    <a:pt x="2714244" y="778698"/>
                    <a:pt x="2435352" y="903920"/>
                  </a:cubicBezTo>
                  <a:cubicBezTo>
                    <a:pt x="1736344" y="882457"/>
                    <a:pt x="827659" y="886521"/>
                    <a:pt x="32893" y="887156"/>
                  </a:cubicBezTo>
                  <a:cubicBezTo>
                    <a:pt x="-23749" y="2248469"/>
                    <a:pt x="57785" y="3593526"/>
                    <a:pt x="0" y="4996749"/>
                  </a:cubicBezTo>
                  <a:cubicBezTo>
                    <a:pt x="118491" y="5562661"/>
                    <a:pt x="-377190" y="5464236"/>
                    <a:pt x="1138301" y="5329997"/>
                  </a:cubicBezTo>
                  <a:close/>
                </a:path>
              </a:pathLst>
            </a:custGeom>
            <a:blipFill>
              <a:blip r:embed="rId4"/>
              <a:stretch>
                <a:fillRect l="0" t="0" r="-29129"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0393301" y="2159820"/>
            <a:ext cx="6867033" cy="1008250"/>
          </a:xfrm>
          <a:prstGeom prst="rect">
            <a:avLst/>
          </a:prstGeom>
        </p:spPr>
        <p:txBody>
          <a:bodyPr anchor="t" rtlCol="false" tIns="0" lIns="0" bIns="0" rIns="0">
            <a:spAutoFit/>
          </a:bodyPr>
          <a:lstStyle/>
          <a:p>
            <a:pPr algn="l">
              <a:lnSpc>
                <a:spcPts val="7774"/>
              </a:lnSpc>
              <a:spcBef>
                <a:spcPct val="0"/>
              </a:spcBef>
            </a:pPr>
            <a:r>
              <a:rPr lang="en-US" sz="5553">
                <a:solidFill>
                  <a:srgbClr val="1F2020"/>
                </a:solidFill>
                <a:latin typeface="Zuume Rough Bold"/>
                <a:ea typeface="Zuume Rough Bold"/>
                <a:cs typeface="Zuume Rough Bold"/>
                <a:sym typeface="Zuume Rough Bold"/>
              </a:rPr>
              <a:t>(Softwa</a:t>
            </a:r>
            <a:r>
              <a:rPr lang="en-US" sz="5553">
                <a:solidFill>
                  <a:srgbClr val="1F2020"/>
                </a:solidFill>
                <a:latin typeface="Zuume Rough Bold"/>
                <a:ea typeface="Zuume Rough Bold"/>
                <a:cs typeface="Zuume Rough Bold"/>
                <a:sym typeface="Zuume Rough Bold"/>
              </a:rPr>
              <a:t>re Test Documentation)</a:t>
            </a:r>
          </a:p>
        </p:txBody>
      </p:sp>
      <p:sp>
        <p:nvSpPr>
          <p:cNvPr name="TextBox 11" id="11"/>
          <p:cNvSpPr txBox="true"/>
          <p:nvPr/>
        </p:nvSpPr>
        <p:spPr>
          <a:xfrm rot="0">
            <a:off x="9792405" y="3110920"/>
            <a:ext cx="8289730" cy="6503042"/>
          </a:xfrm>
          <a:prstGeom prst="rect">
            <a:avLst/>
          </a:prstGeom>
        </p:spPr>
        <p:txBody>
          <a:bodyPr anchor="t" rtlCol="false" tIns="0" lIns="0" bIns="0" rIns="0">
            <a:spAutoFit/>
          </a:bodyPr>
          <a:lstStyle/>
          <a:p>
            <a:pPr algn="l">
              <a:lnSpc>
                <a:spcPts val="4005"/>
              </a:lnSpc>
            </a:pPr>
            <a:r>
              <a:rPr lang="en-US" sz="2861">
                <a:solidFill>
                  <a:srgbClr val="000000"/>
                </a:solidFill>
                <a:latin typeface="Open Sans"/>
                <a:ea typeface="Open Sans"/>
                <a:cs typeface="Open Sans"/>
                <a:sym typeface="Open Sans"/>
              </a:rPr>
              <a:t>Software Test Documentation (STD) Sistem Reservasi Tiket Festival LWD FEST adalah kumpulan dokumen yang digunakan dalam proses pengujian perangkat lunak sistem reservasi tiket Festival LWD FEST. Dokumen ini berisi seluruh informasi penting terkait strategi pengujian, rencana pengujian, skenario dan kasus uji, serta laporan hasil pengujian, yang bertujuan untuk memastikan bahwa sistem reservasi tiket LWD FEST berjalan dengan baik, bebas dari kesalahan, aman, dan sesuai dengan kebutuhan fungsional maupun non-fungsional yang telah ditetapkan dalam dokumen SRS.</a:t>
            </a:r>
          </a:p>
        </p:txBody>
      </p:sp>
      <p:sp>
        <p:nvSpPr>
          <p:cNvPr name="TextBox 12" id="12"/>
          <p:cNvSpPr txBox="true"/>
          <p:nvPr/>
        </p:nvSpPr>
        <p:spPr>
          <a:xfrm rot="0">
            <a:off x="13300903" y="1118866"/>
            <a:ext cx="1051828" cy="1202879"/>
          </a:xfrm>
          <a:prstGeom prst="rect">
            <a:avLst/>
          </a:prstGeom>
        </p:spPr>
        <p:txBody>
          <a:bodyPr anchor="t" rtlCol="false" tIns="0" lIns="0" bIns="0" rIns="0">
            <a:spAutoFit/>
          </a:bodyPr>
          <a:lstStyle/>
          <a:p>
            <a:pPr algn="l">
              <a:lnSpc>
                <a:spcPts val="9212"/>
              </a:lnSpc>
              <a:spcBef>
                <a:spcPct val="0"/>
              </a:spcBef>
            </a:pPr>
            <a:r>
              <a:rPr lang="en-US" sz="6580">
                <a:solidFill>
                  <a:srgbClr val="1F2020"/>
                </a:solidFill>
                <a:latin typeface="Zuume Rough Bold"/>
                <a:ea typeface="Zuume Rough Bold"/>
                <a:cs typeface="Zuume Rough Bold"/>
                <a:sym typeface="Zuume Rough Bold"/>
              </a:rPr>
              <a:t>STD</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252" y="1028700"/>
            <a:ext cx="9601585" cy="8229600"/>
            <a:chOff x="0" y="0"/>
            <a:chExt cx="6339713" cy="5433822"/>
          </a:xfrm>
        </p:grpSpPr>
        <p:sp>
          <p:nvSpPr>
            <p:cNvPr name="Freeform 4" id="4"/>
            <p:cNvSpPr/>
            <p:nvPr/>
          </p:nvSpPr>
          <p:spPr>
            <a:xfrm flipH="true" flipV="false" rot="0">
              <a:off x="0" y="66"/>
              <a:ext cx="6339713" cy="5433734"/>
            </a:xfrm>
            <a:custGeom>
              <a:avLst/>
              <a:gdLst/>
              <a:ahLst/>
              <a:cxnLst/>
              <a:rect r="r" b="b" t="t" l="l"/>
              <a:pathLst>
                <a:path h="5433734" w="6339713">
                  <a:moveTo>
                    <a:pt x="1138301" y="5329997"/>
                  </a:moveTo>
                  <a:cubicBezTo>
                    <a:pt x="1417193" y="5432359"/>
                    <a:pt x="1651635" y="5308026"/>
                    <a:pt x="1897634" y="5418008"/>
                  </a:cubicBezTo>
                  <a:cubicBezTo>
                    <a:pt x="1916811" y="5477444"/>
                    <a:pt x="2069084" y="5309931"/>
                    <a:pt x="2256155" y="5372415"/>
                  </a:cubicBezTo>
                  <a:cubicBezTo>
                    <a:pt x="2513457" y="5315392"/>
                    <a:pt x="2956052" y="5423977"/>
                    <a:pt x="3209671" y="5323393"/>
                  </a:cubicBezTo>
                  <a:cubicBezTo>
                    <a:pt x="3588385" y="5141783"/>
                    <a:pt x="4038727" y="5175819"/>
                    <a:pt x="4462780" y="5163754"/>
                  </a:cubicBezTo>
                  <a:cubicBezTo>
                    <a:pt x="4998085" y="4949632"/>
                    <a:pt x="5453507" y="4898705"/>
                    <a:pt x="5978271" y="4703887"/>
                  </a:cubicBezTo>
                  <a:cubicBezTo>
                    <a:pt x="6428867" y="4629211"/>
                    <a:pt x="6297803" y="4965253"/>
                    <a:pt x="6326505" y="3776025"/>
                  </a:cubicBezTo>
                  <a:cubicBezTo>
                    <a:pt x="6324092" y="2556444"/>
                    <a:pt x="6314567" y="1422207"/>
                    <a:pt x="6339713" y="83373"/>
                  </a:cubicBezTo>
                  <a:cubicBezTo>
                    <a:pt x="6226937" y="46416"/>
                    <a:pt x="6030595" y="97089"/>
                    <a:pt x="5802757" y="122108"/>
                  </a:cubicBezTo>
                  <a:cubicBezTo>
                    <a:pt x="5613146" y="97089"/>
                    <a:pt x="5312664" y="19746"/>
                    <a:pt x="5058537" y="42987"/>
                  </a:cubicBezTo>
                  <a:cubicBezTo>
                    <a:pt x="5092192" y="22032"/>
                    <a:pt x="4800473" y="24572"/>
                    <a:pt x="4661916" y="42098"/>
                  </a:cubicBezTo>
                  <a:cubicBezTo>
                    <a:pt x="4297680" y="-107127"/>
                    <a:pt x="4332859" y="187259"/>
                    <a:pt x="4012311" y="200848"/>
                  </a:cubicBezTo>
                  <a:cubicBezTo>
                    <a:pt x="4018280" y="277048"/>
                    <a:pt x="3696843" y="150302"/>
                    <a:pt x="3644646" y="314640"/>
                  </a:cubicBezTo>
                  <a:cubicBezTo>
                    <a:pt x="3380867" y="370266"/>
                    <a:pt x="3238373" y="745043"/>
                    <a:pt x="2941574" y="824545"/>
                  </a:cubicBezTo>
                  <a:cubicBezTo>
                    <a:pt x="2920111" y="864931"/>
                    <a:pt x="2714244" y="778698"/>
                    <a:pt x="2435352" y="903920"/>
                  </a:cubicBezTo>
                  <a:cubicBezTo>
                    <a:pt x="1736344" y="882457"/>
                    <a:pt x="827659" y="886521"/>
                    <a:pt x="32893" y="887156"/>
                  </a:cubicBezTo>
                  <a:cubicBezTo>
                    <a:pt x="-23749" y="2248469"/>
                    <a:pt x="57785" y="3593526"/>
                    <a:pt x="0" y="4996749"/>
                  </a:cubicBezTo>
                  <a:cubicBezTo>
                    <a:pt x="118491" y="5562661"/>
                    <a:pt x="-377190" y="5464236"/>
                    <a:pt x="1138301" y="5329997"/>
                  </a:cubicBezTo>
                  <a:close/>
                </a:path>
              </a:pathLst>
            </a:custGeom>
            <a:blipFill>
              <a:blip r:embed="rId4"/>
              <a:stretch>
                <a:fillRect l="0" t="0" r="-29129"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0720907" y="1525808"/>
            <a:ext cx="5476365" cy="1215001"/>
          </a:xfrm>
          <a:prstGeom prst="rect">
            <a:avLst/>
          </a:prstGeom>
        </p:spPr>
        <p:txBody>
          <a:bodyPr anchor="t" rtlCol="false" tIns="0" lIns="0" bIns="0" rIns="0">
            <a:spAutoFit/>
          </a:bodyPr>
          <a:lstStyle/>
          <a:p>
            <a:pPr algn="l">
              <a:lnSpc>
                <a:spcPts val="9323"/>
              </a:lnSpc>
              <a:spcBef>
                <a:spcPct val="0"/>
              </a:spcBef>
            </a:pPr>
            <a:r>
              <a:rPr lang="en-US" sz="6659">
                <a:solidFill>
                  <a:srgbClr val="1F2020"/>
                </a:solidFill>
                <a:latin typeface="Zuume Rough Bold"/>
                <a:ea typeface="Zuume Rough Bold"/>
                <a:cs typeface="Zuume Rough Bold"/>
                <a:sym typeface="Zuume Rough Bold"/>
              </a:rPr>
              <a:t>Impl</a:t>
            </a:r>
            <a:r>
              <a:rPr lang="en-US" sz="6659">
                <a:solidFill>
                  <a:srgbClr val="1F2020"/>
                </a:solidFill>
                <a:latin typeface="Zuume Rough Bold"/>
                <a:ea typeface="Zuume Rough Bold"/>
                <a:cs typeface="Zuume Rough Bold"/>
                <a:sym typeface="Zuume Rough Bold"/>
              </a:rPr>
              <a:t>ementasi Sistem</a:t>
            </a:r>
          </a:p>
        </p:txBody>
      </p:sp>
      <p:sp>
        <p:nvSpPr>
          <p:cNvPr name="TextBox 11" id="11"/>
          <p:cNvSpPr txBox="true"/>
          <p:nvPr/>
        </p:nvSpPr>
        <p:spPr>
          <a:xfrm rot="0">
            <a:off x="9681953" y="2693184"/>
            <a:ext cx="8289730" cy="7397750"/>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Implementasi Sistem Reservasi Tiket Festival LWD FEST dilaksanakan secara bertahap mulai dari analisis kebutuhan pengguna dan sistem, yang mencakup proses pemesanan tiket, pengelolaan data pengunjung, serta transaksi pembayaran. Tahap selanjutnya adalah perancangan antarmuka pengguna (user interface) dan basis data yang mendukung penyimpanan data tiket, pengguna, dan transaksi secara terstruktur.</a:t>
            </a:r>
          </a:p>
          <a:p>
            <a:pPr algn="l">
              <a:lnSpc>
                <a:spcPts val="2800"/>
              </a:lnSpc>
            </a:pPr>
            <a:r>
              <a:rPr lang="en-US" sz="2000">
                <a:solidFill>
                  <a:srgbClr val="000000"/>
                </a:solidFill>
                <a:latin typeface="Open Sans"/>
                <a:ea typeface="Open Sans"/>
                <a:cs typeface="Open Sans"/>
                <a:sym typeface="Open Sans"/>
              </a:rPr>
              <a:t>Proses pengembangan sistem dilakukan menggunakan teknologi PHP, HTML, CSS, dan JavaScript dengan framework Laravel atau CodeIgniter guna menghasilkan sistem yang dinamis, aman, dan mudah digunakan. Setelah sistem selesai dikembangkan, dilakukan pengujian untuk memastikan seluruh fitur, seperti reservasi tiket, pembayaran, dan validasi tiket, berjalan sesuai dengan kebutuhan yang telah ditetapkan.</a:t>
            </a:r>
          </a:p>
          <a:p>
            <a:pPr algn="l">
              <a:lnSpc>
                <a:spcPts val="2800"/>
              </a:lnSpc>
            </a:pPr>
            <a:r>
              <a:rPr lang="en-US" sz="2000">
                <a:solidFill>
                  <a:srgbClr val="000000"/>
                </a:solidFill>
                <a:latin typeface="Open Sans"/>
                <a:ea typeface="Open Sans"/>
                <a:cs typeface="Open Sans"/>
                <a:sym typeface="Open Sans"/>
              </a:rPr>
              <a:t>Setelah dinyatakan layak, sistem diimplementasikan pada server produksi menggunakan web server Apache atau Nginx. Tahap pemeliharaan sistem dilakukan secara berkala untuk menjaga kestabilan sistem, meningkatkan performa, serta melakukan perbaikan apabila ditemukan kesalahan atau bug selama sistem digunakan.</a:t>
            </a:r>
          </a:p>
          <a:p>
            <a:pPr algn="l">
              <a:lnSpc>
                <a:spcPts val="2800"/>
              </a:lnSpc>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0200" y="2102934"/>
            <a:ext cx="5756601" cy="7675468"/>
          </a:xfrm>
          <a:custGeom>
            <a:avLst/>
            <a:gdLst/>
            <a:ahLst/>
            <a:cxnLst/>
            <a:rect r="r" b="b" t="t" l="l"/>
            <a:pathLst>
              <a:path h="7675468" w="5756601">
                <a:moveTo>
                  <a:pt x="0" y="0"/>
                </a:moveTo>
                <a:lnTo>
                  <a:pt x="5756601" y="0"/>
                </a:lnTo>
                <a:lnTo>
                  <a:pt x="5756601" y="7675468"/>
                </a:lnTo>
                <a:lnTo>
                  <a:pt x="0" y="7675468"/>
                </a:lnTo>
                <a:lnTo>
                  <a:pt x="0" y="0"/>
                </a:lnTo>
                <a:close/>
              </a:path>
            </a:pathLst>
          </a:custGeom>
          <a:blipFill>
            <a:blip r:embed="rId4"/>
            <a:stretch>
              <a:fillRect l="0" t="0" r="0" b="0"/>
            </a:stretch>
          </a:blipFill>
        </p:spPr>
      </p:sp>
      <p:grpSp>
        <p:nvGrpSpPr>
          <p:cNvPr name="Group 4" id="4"/>
          <p:cNvGrpSpPr/>
          <p:nvPr/>
        </p:nvGrpSpPr>
        <p:grpSpPr>
          <a:xfrm rot="0">
            <a:off x="7626472" y="3400118"/>
            <a:ext cx="9153717" cy="5858182"/>
            <a:chOff x="0" y="0"/>
            <a:chExt cx="5205190" cy="3331210"/>
          </a:xfrm>
        </p:grpSpPr>
        <p:sp>
          <p:nvSpPr>
            <p:cNvPr name="Freeform 5" id="5"/>
            <p:cNvSpPr/>
            <p:nvPr/>
          </p:nvSpPr>
          <p:spPr>
            <a:xfrm flipH="false" flipV="false" rot="0">
              <a:off x="0" y="0"/>
              <a:ext cx="5205190" cy="3331210"/>
            </a:xfrm>
            <a:custGeom>
              <a:avLst/>
              <a:gdLst/>
              <a:ahLst/>
              <a:cxnLst/>
              <a:rect r="r" b="b" t="t" l="l"/>
              <a:pathLst>
                <a:path h="3331210" w="5205190">
                  <a:moveTo>
                    <a:pt x="5089635" y="0"/>
                  </a:moveTo>
                  <a:lnTo>
                    <a:pt x="115555" y="0"/>
                  </a:lnTo>
                  <a:cubicBezTo>
                    <a:pt x="52052" y="0"/>
                    <a:pt x="0" y="62230"/>
                    <a:pt x="0" y="138430"/>
                  </a:cubicBezTo>
                  <a:lnTo>
                    <a:pt x="0" y="3192780"/>
                  </a:lnTo>
                  <a:cubicBezTo>
                    <a:pt x="0" y="3268980"/>
                    <a:pt x="52052" y="3331210"/>
                    <a:pt x="115555" y="3331210"/>
                  </a:cubicBezTo>
                  <a:lnTo>
                    <a:pt x="5089635" y="3331210"/>
                  </a:lnTo>
                  <a:cubicBezTo>
                    <a:pt x="5153139" y="3331210"/>
                    <a:pt x="5205190" y="3268980"/>
                    <a:pt x="5205190" y="3192780"/>
                  </a:cubicBezTo>
                  <a:lnTo>
                    <a:pt x="5205190" y="138430"/>
                  </a:lnTo>
                  <a:cubicBezTo>
                    <a:pt x="5205190" y="62230"/>
                    <a:pt x="5153139" y="0"/>
                    <a:pt x="5089635" y="0"/>
                  </a:cubicBezTo>
                  <a:close/>
                </a:path>
              </a:pathLst>
            </a:custGeom>
            <a:blipFill>
              <a:blip r:embed="rId5"/>
              <a:stretch>
                <a:fillRect l="-6956" t="0" r="-6956" b="0"/>
              </a:stretch>
            </a:blipFill>
          </p:spPr>
        </p:sp>
      </p:grpSp>
      <p:sp>
        <p:nvSpPr>
          <p:cNvPr name="TextBox 6" id="6"/>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7" id="7"/>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8" id="8"/>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9" id="9"/>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0" id="10"/>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1" id="11"/>
          <p:cNvSpPr txBox="true"/>
          <p:nvPr/>
        </p:nvSpPr>
        <p:spPr>
          <a:xfrm rot="0">
            <a:off x="9877168" y="1855284"/>
            <a:ext cx="4652324" cy="1463674"/>
          </a:xfrm>
          <a:prstGeom prst="rect">
            <a:avLst/>
          </a:prstGeom>
        </p:spPr>
        <p:txBody>
          <a:bodyPr anchor="t" rtlCol="false" tIns="0" lIns="0" bIns="0" rIns="0">
            <a:spAutoFit/>
          </a:bodyPr>
          <a:lstStyle/>
          <a:p>
            <a:pPr algn="ctr">
              <a:lnSpc>
                <a:spcPts val="11200"/>
              </a:lnSpc>
              <a:spcBef>
                <a:spcPct val="0"/>
              </a:spcBef>
            </a:pPr>
            <a:r>
              <a:rPr lang="en-US" sz="8000">
                <a:solidFill>
                  <a:srgbClr val="1F2020"/>
                </a:solidFill>
                <a:latin typeface="Zuume Rough Bold"/>
                <a:ea typeface="Zuume Rough Bold"/>
                <a:cs typeface="Zuume Rough Bold"/>
                <a:sym typeface="Zuume Rough Bold"/>
              </a:rPr>
              <a:t>Dokumentasi</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8037" y="2467496"/>
            <a:ext cx="2134495" cy="7621152"/>
          </a:xfrm>
          <a:custGeom>
            <a:avLst/>
            <a:gdLst/>
            <a:ahLst/>
            <a:cxnLst/>
            <a:rect r="r" b="b" t="t" l="l"/>
            <a:pathLst>
              <a:path h="7621152" w="2134495">
                <a:moveTo>
                  <a:pt x="0" y="0"/>
                </a:moveTo>
                <a:lnTo>
                  <a:pt x="2134495" y="0"/>
                </a:lnTo>
                <a:lnTo>
                  <a:pt x="2134495" y="7621152"/>
                </a:lnTo>
                <a:lnTo>
                  <a:pt x="0" y="7621152"/>
                </a:lnTo>
                <a:lnTo>
                  <a:pt x="0" y="0"/>
                </a:lnTo>
                <a:close/>
              </a:path>
            </a:pathLst>
          </a:custGeom>
          <a:blipFill>
            <a:blip r:embed="rId4"/>
            <a:stretch>
              <a:fillRect l="0" t="0" r="0" b="0"/>
            </a:stretch>
          </a:blipFill>
        </p:spPr>
      </p:sp>
      <p:sp>
        <p:nvSpPr>
          <p:cNvPr name="Freeform 4" id="4"/>
          <p:cNvSpPr/>
          <p:nvPr/>
        </p:nvSpPr>
        <p:spPr>
          <a:xfrm flipH="false" flipV="false" rot="0">
            <a:off x="3881682" y="2467496"/>
            <a:ext cx="2344131" cy="7621152"/>
          </a:xfrm>
          <a:custGeom>
            <a:avLst/>
            <a:gdLst/>
            <a:ahLst/>
            <a:cxnLst/>
            <a:rect r="r" b="b" t="t" l="l"/>
            <a:pathLst>
              <a:path h="7621152" w="2344131">
                <a:moveTo>
                  <a:pt x="0" y="0"/>
                </a:moveTo>
                <a:lnTo>
                  <a:pt x="2344131" y="0"/>
                </a:lnTo>
                <a:lnTo>
                  <a:pt x="2344131" y="7621152"/>
                </a:lnTo>
                <a:lnTo>
                  <a:pt x="0" y="7621152"/>
                </a:lnTo>
                <a:lnTo>
                  <a:pt x="0" y="0"/>
                </a:lnTo>
                <a:close/>
              </a:path>
            </a:pathLst>
          </a:custGeom>
          <a:blipFill>
            <a:blip r:embed="rId5"/>
            <a:stretch>
              <a:fillRect l="0" t="0" r="0" b="0"/>
            </a:stretch>
          </a:blipFill>
        </p:spPr>
      </p:sp>
      <p:sp>
        <p:nvSpPr>
          <p:cNvPr name="Freeform 5" id="5"/>
          <p:cNvSpPr/>
          <p:nvPr/>
        </p:nvSpPr>
        <p:spPr>
          <a:xfrm flipH="false" flipV="false" rot="0">
            <a:off x="7044963" y="2467496"/>
            <a:ext cx="3141543" cy="7621152"/>
          </a:xfrm>
          <a:custGeom>
            <a:avLst/>
            <a:gdLst/>
            <a:ahLst/>
            <a:cxnLst/>
            <a:rect r="r" b="b" t="t" l="l"/>
            <a:pathLst>
              <a:path h="7621152" w="3141543">
                <a:moveTo>
                  <a:pt x="0" y="0"/>
                </a:moveTo>
                <a:lnTo>
                  <a:pt x="3141544" y="0"/>
                </a:lnTo>
                <a:lnTo>
                  <a:pt x="3141544" y="7621152"/>
                </a:lnTo>
                <a:lnTo>
                  <a:pt x="0" y="7621152"/>
                </a:lnTo>
                <a:lnTo>
                  <a:pt x="0" y="0"/>
                </a:lnTo>
                <a:close/>
              </a:path>
            </a:pathLst>
          </a:custGeom>
          <a:blipFill>
            <a:blip r:embed="rId6"/>
            <a:stretch>
              <a:fillRect l="0" t="0" r="0" b="0"/>
            </a:stretch>
          </a:blipFill>
        </p:spPr>
      </p:sp>
      <p:sp>
        <p:nvSpPr>
          <p:cNvPr name="Freeform 6" id="6"/>
          <p:cNvSpPr/>
          <p:nvPr/>
        </p:nvSpPr>
        <p:spPr>
          <a:xfrm flipH="false" flipV="false" rot="0">
            <a:off x="11005657" y="2467496"/>
            <a:ext cx="3188889" cy="7621152"/>
          </a:xfrm>
          <a:custGeom>
            <a:avLst/>
            <a:gdLst/>
            <a:ahLst/>
            <a:cxnLst/>
            <a:rect r="r" b="b" t="t" l="l"/>
            <a:pathLst>
              <a:path h="7621152" w="3188889">
                <a:moveTo>
                  <a:pt x="0" y="0"/>
                </a:moveTo>
                <a:lnTo>
                  <a:pt x="3188889" y="0"/>
                </a:lnTo>
                <a:lnTo>
                  <a:pt x="3188889" y="7621152"/>
                </a:lnTo>
                <a:lnTo>
                  <a:pt x="0" y="7621152"/>
                </a:lnTo>
                <a:lnTo>
                  <a:pt x="0" y="0"/>
                </a:lnTo>
                <a:close/>
              </a:path>
            </a:pathLst>
          </a:custGeom>
          <a:blipFill>
            <a:blip r:embed="rId7"/>
            <a:stretch>
              <a:fillRect l="0" t="0" r="0" b="0"/>
            </a:stretch>
          </a:blipFill>
        </p:spPr>
      </p:sp>
      <p:sp>
        <p:nvSpPr>
          <p:cNvPr name="Freeform 7" id="7"/>
          <p:cNvSpPr/>
          <p:nvPr/>
        </p:nvSpPr>
        <p:spPr>
          <a:xfrm flipH="false" flipV="false" rot="0">
            <a:off x="15010002" y="2467496"/>
            <a:ext cx="1923525" cy="7621152"/>
          </a:xfrm>
          <a:custGeom>
            <a:avLst/>
            <a:gdLst/>
            <a:ahLst/>
            <a:cxnLst/>
            <a:rect r="r" b="b" t="t" l="l"/>
            <a:pathLst>
              <a:path h="7621152" w="1923525">
                <a:moveTo>
                  <a:pt x="0" y="0"/>
                </a:moveTo>
                <a:lnTo>
                  <a:pt x="1923525" y="0"/>
                </a:lnTo>
                <a:lnTo>
                  <a:pt x="1923525" y="7621152"/>
                </a:lnTo>
                <a:lnTo>
                  <a:pt x="0" y="7621152"/>
                </a:lnTo>
                <a:lnTo>
                  <a:pt x="0" y="0"/>
                </a:lnTo>
                <a:close/>
              </a:path>
            </a:pathLst>
          </a:custGeom>
          <a:blipFill>
            <a:blip r:embed="rId8"/>
            <a:stretch>
              <a:fillRect l="0" t="-4923" r="0" b="-4923"/>
            </a:stretch>
          </a:blipFill>
        </p:spPr>
      </p:sp>
      <p:sp>
        <p:nvSpPr>
          <p:cNvPr name="TextBox 8" id="8"/>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9" id="9"/>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0" id="10"/>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1" id="11"/>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2" id="12"/>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3" id="13"/>
          <p:cNvSpPr txBox="true"/>
          <p:nvPr/>
        </p:nvSpPr>
        <p:spPr>
          <a:xfrm rot="0">
            <a:off x="6844778" y="1105421"/>
            <a:ext cx="4598445"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user</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918884"/>
            <a:ext cx="5710370" cy="5658363"/>
          </a:xfrm>
          <a:custGeom>
            <a:avLst/>
            <a:gdLst/>
            <a:ahLst/>
            <a:cxnLst/>
            <a:rect r="r" b="b" t="t" l="l"/>
            <a:pathLst>
              <a:path h="5658363" w="5710370">
                <a:moveTo>
                  <a:pt x="0" y="0"/>
                </a:moveTo>
                <a:lnTo>
                  <a:pt x="5710370" y="0"/>
                </a:lnTo>
                <a:lnTo>
                  <a:pt x="5710370" y="5658363"/>
                </a:lnTo>
                <a:lnTo>
                  <a:pt x="0" y="5658363"/>
                </a:lnTo>
                <a:lnTo>
                  <a:pt x="0" y="0"/>
                </a:lnTo>
                <a:close/>
              </a:path>
            </a:pathLst>
          </a:custGeom>
          <a:blipFill>
            <a:blip r:embed="rId4"/>
            <a:stretch>
              <a:fillRect l="0" t="0" r="0" b="0"/>
            </a:stretch>
          </a:blipFill>
        </p:spPr>
      </p:sp>
      <p:sp>
        <p:nvSpPr>
          <p:cNvPr name="Freeform 4" id="4"/>
          <p:cNvSpPr/>
          <p:nvPr/>
        </p:nvSpPr>
        <p:spPr>
          <a:xfrm flipH="false" flipV="false" rot="0">
            <a:off x="7403595" y="2920820"/>
            <a:ext cx="2482748" cy="6162535"/>
          </a:xfrm>
          <a:custGeom>
            <a:avLst/>
            <a:gdLst/>
            <a:ahLst/>
            <a:cxnLst/>
            <a:rect r="r" b="b" t="t" l="l"/>
            <a:pathLst>
              <a:path h="6162535" w="2482748">
                <a:moveTo>
                  <a:pt x="0" y="0"/>
                </a:moveTo>
                <a:lnTo>
                  <a:pt x="2482748" y="0"/>
                </a:lnTo>
                <a:lnTo>
                  <a:pt x="2482748" y="6162535"/>
                </a:lnTo>
                <a:lnTo>
                  <a:pt x="0" y="6162535"/>
                </a:lnTo>
                <a:lnTo>
                  <a:pt x="0" y="0"/>
                </a:lnTo>
                <a:close/>
              </a:path>
            </a:pathLst>
          </a:custGeom>
          <a:blipFill>
            <a:blip r:embed="rId5"/>
            <a:stretch>
              <a:fillRect l="0" t="0" r="0" b="0"/>
            </a:stretch>
          </a:blipFill>
        </p:spPr>
      </p:sp>
      <p:sp>
        <p:nvSpPr>
          <p:cNvPr name="Freeform 5" id="5"/>
          <p:cNvSpPr/>
          <p:nvPr/>
        </p:nvSpPr>
        <p:spPr>
          <a:xfrm flipH="false" flipV="false" rot="0">
            <a:off x="10584172" y="2920820"/>
            <a:ext cx="2544817" cy="6162535"/>
          </a:xfrm>
          <a:custGeom>
            <a:avLst/>
            <a:gdLst/>
            <a:ahLst/>
            <a:cxnLst/>
            <a:rect r="r" b="b" t="t" l="l"/>
            <a:pathLst>
              <a:path h="6162535" w="2544817">
                <a:moveTo>
                  <a:pt x="0" y="0"/>
                </a:moveTo>
                <a:lnTo>
                  <a:pt x="2544816" y="0"/>
                </a:lnTo>
                <a:lnTo>
                  <a:pt x="2544816" y="6162535"/>
                </a:lnTo>
                <a:lnTo>
                  <a:pt x="0" y="6162535"/>
                </a:lnTo>
                <a:lnTo>
                  <a:pt x="0" y="0"/>
                </a:lnTo>
                <a:close/>
              </a:path>
            </a:pathLst>
          </a:custGeom>
          <a:blipFill>
            <a:blip r:embed="rId6"/>
            <a:stretch>
              <a:fillRect l="0" t="0" r="0" b="0"/>
            </a:stretch>
          </a:blipFill>
        </p:spPr>
      </p:sp>
      <p:sp>
        <p:nvSpPr>
          <p:cNvPr name="Freeform 6" id="6"/>
          <p:cNvSpPr/>
          <p:nvPr/>
        </p:nvSpPr>
        <p:spPr>
          <a:xfrm flipH="false" flipV="false" rot="0">
            <a:off x="13826818" y="2918884"/>
            <a:ext cx="2541959" cy="6164471"/>
          </a:xfrm>
          <a:custGeom>
            <a:avLst/>
            <a:gdLst/>
            <a:ahLst/>
            <a:cxnLst/>
            <a:rect r="r" b="b" t="t" l="l"/>
            <a:pathLst>
              <a:path h="6164471" w="2541959">
                <a:moveTo>
                  <a:pt x="0" y="0"/>
                </a:moveTo>
                <a:lnTo>
                  <a:pt x="2541958" y="0"/>
                </a:lnTo>
                <a:lnTo>
                  <a:pt x="2541958" y="6164471"/>
                </a:lnTo>
                <a:lnTo>
                  <a:pt x="0" y="6164471"/>
                </a:lnTo>
                <a:lnTo>
                  <a:pt x="0" y="0"/>
                </a:lnTo>
                <a:close/>
              </a:path>
            </a:pathLst>
          </a:custGeom>
          <a:blipFill>
            <a:blip r:embed="rId7"/>
            <a:stretch>
              <a:fillRect l="0" t="0" r="0" b="0"/>
            </a:stretch>
          </a:blipFill>
        </p:spPr>
      </p:sp>
      <p:sp>
        <p:nvSpPr>
          <p:cNvPr name="TextBox 7" id="7"/>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8" id="8"/>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9" id="9"/>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0" id="10"/>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1" id="11"/>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2" id="12"/>
          <p:cNvSpPr txBox="true"/>
          <p:nvPr/>
        </p:nvSpPr>
        <p:spPr>
          <a:xfrm rot="0">
            <a:off x="6464724" y="1171153"/>
            <a:ext cx="535855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865" y="2981528"/>
            <a:ext cx="2508957" cy="6032988"/>
          </a:xfrm>
          <a:custGeom>
            <a:avLst/>
            <a:gdLst/>
            <a:ahLst/>
            <a:cxnLst/>
            <a:rect r="r" b="b" t="t" l="l"/>
            <a:pathLst>
              <a:path h="6032988" w="2508957">
                <a:moveTo>
                  <a:pt x="0" y="0"/>
                </a:moveTo>
                <a:lnTo>
                  <a:pt x="2508957" y="0"/>
                </a:lnTo>
                <a:lnTo>
                  <a:pt x="2508957" y="6032988"/>
                </a:lnTo>
                <a:lnTo>
                  <a:pt x="0" y="6032988"/>
                </a:lnTo>
                <a:lnTo>
                  <a:pt x="0" y="0"/>
                </a:lnTo>
                <a:close/>
              </a:path>
            </a:pathLst>
          </a:custGeom>
          <a:blipFill>
            <a:blip r:embed="rId4"/>
            <a:stretch>
              <a:fillRect l="0" t="0" r="0" b="0"/>
            </a:stretch>
          </a:blipFill>
        </p:spPr>
      </p:sp>
      <p:sp>
        <p:nvSpPr>
          <p:cNvPr name="Freeform 4" id="4"/>
          <p:cNvSpPr/>
          <p:nvPr/>
        </p:nvSpPr>
        <p:spPr>
          <a:xfrm flipH="false" flipV="false" rot="0">
            <a:off x="3968457" y="2981528"/>
            <a:ext cx="2496267" cy="6035037"/>
          </a:xfrm>
          <a:custGeom>
            <a:avLst/>
            <a:gdLst/>
            <a:ahLst/>
            <a:cxnLst/>
            <a:rect r="r" b="b" t="t" l="l"/>
            <a:pathLst>
              <a:path h="6035037" w="2496267">
                <a:moveTo>
                  <a:pt x="0" y="0"/>
                </a:moveTo>
                <a:lnTo>
                  <a:pt x="2496267" y="0"/>
                </a:lnTo>
                <a:lnTo>
                  <a:pt x="2496267" y="6035037"/>
                </a:lnTo>
                <a:lnTo>
                  <a:pt x="0" y="6035037"/>
                </a:lnTo>
                <a:lnTo>
                  <a:pt x="0" y="0"/>
                </a:lnTo>
                <a:close/>
              </a:path>
            </a:pathLst>
          </a:custGeom>
          <a:blipFill>
            <a:blip r:embed="rId5"/>
            <a:stretch>
              <a:fillRect l="0" t="0" r="0" b="0"/>
            </a:stretch>
          </a:blipFill>
        </p:spPr>
      </p:sp>
      <p:sp>
        <p:nvSpPr>
          <p:cNvPr name="Freeform 5" id="5"/>
          <p:cNvSpPr/>
          <p:nvPr/>
        </p:nvSpPr>
        <p:spPr>
          <a:xfrm flipH="false" flipV="false" rot="0">
            <a:off x="6807624" y="2982553"/>
            <a:ext cx="2512091" cy="6030937"/>
          </a:xfrm>
          <a:custGeom>
            <a:avLst/>
            <a:gdLst/>
            <a:ahLst/>
            <a:cxnLst/>
            <a:rect r="r" b="b" t="t" l="l"/>
            <a:pathLst>
              <a:path h="6030937" w="2512091">
                <a:moveTo>
                  <a:pt x="0" y="0"/>
                </a:moveTo>
                <a:lnTo>
                  <a:pt x="2512091" y="0"/>
                </a:lnTo>
                <a:lnTo>
                  <a:pt x="2512091" y="6030937"/>
                </a:lnTo>
                <a:lnTo>
                  <a:pt x="0" y="6030937"/>
                </a:lnTo>
                <a:lnTo>
                  <a:pt x="0" y="0"/>
                </a:lnTo>
                <a:close/>
              </a:path>
            </a:pathLst>
          </a:custGeom>
          <a:blipFill>
            <a:blip r:embed="rId6"/>
            <a:stretch>
              <a:fillRect l="0" t="0" r="0" b="0"/>
            </a:stretch>
          </a:blipFill>
        </p:spPr>
      </p:sp>
      <p:sp>
        <p:nvSpPr>
          <p:cNvPr name="Freeform 6" id="6"/>
          <p:cNvSpPr/>
          <p:nvPr/>
        </p:nvSpPr>
        <p:spPr>
          <a:xfrm flipH="false" flipV="false" rot="0">
            <a:off x="9662615" y="2982553"/>
            <a:ext cx="2467575" cy="6035037"/>
          </a:xfrm>
          <a:custGeom>
            <a:avLst/>
            <a:gdLst/>
            <a:ahLst/>
            <a:cxnLst/>
            <a:rect r="r" b="b" t="t" l="l"/>
            <a:pathLst>
              <a:path h="6035037" w="2467575">
                <a:moveTo>
                  <a:pt x="0" y="0"/>
                </a:moveTo>
                <a:lnTo>
                  <a:pt x="2467575" y="0"/>
                </a:lnTo>
                <a:lnTo>
                  <a:pt x="2467575" y="6035037"/>
                </a:lnTo>
                <a:lnTo>
                  <a:pt x="0" y="6035037"/>
                </a:lnTo>
                <a:lnTo>
                  <a:pt x="0" y="0"/>
                </a:lnTo>
                <a:close/>
              </a:path>
            </a:pathLst>
          </a:custGeom>
          <a:blipFill>
            <a:blip r:embed="rId7"/>
            <a:stretch>
              <a:fillRect l="0" t="0" r="0" b="0"/>
            </a:stretch>
          </a:blipFill>
        </p:spPr>
      </p:sp>
      <p:sp>
        <p:nvSpPr>
          <p:cNvPr name="Freeform 7" id="7"/>
          <p:cNvSpPr/>
          <p:nvPr/>
        </p:nvSpPr>
        <p:spPr>
          <a:xfrm flipH="false" flipV="false" rot="0">
            <a:off x="12584865" y="2970275"/>
            <a:ext cx="2483904" cy="6043216"/>
          </a:xfrm>
          <a:custGeom>
            <a:avLst/>
            <a:gdLst/>
            <a:ahLst/>
            <a:cxnLst/>
            <a:rect r="r" b="b" t="t" l="l"/>
            <a:pathLst>
              <a:path h="6043216" w="2483904">
                <a:moveTo>
                  <a:pt x="0" y="0"/>
                </a:moveTo>
                <a:lnTo>
                  <a:pt x="2483905" y="0"/>
                </a:lnTo>
                <a:lnTo>
                  <a:pt x="2483905" y="6043215"/>
                </a:lnTo>
                <a:lnTo>
                  <a:pt x="0" y="6043215"/>
                </a:lnTo>
                <a:lnTo>
                  <a:pt x="0" y="0"/>
                </a:lnTo>
                <a:close/>
              </a:path>
            </a:pathLst>
          </a:custGeom>
          <a:blipFill>
            <a:blip r:embed="rId8"/>
            <a:stretch>
              <a:fillRect l="0" t="0" r="0" b="0"/>
            </a:stretch>
          </a:blipFill>
        </p:spPr>
      </p:sp>
      <p:sp>
        <p:nvSpPr>
          <p:cNvPr name="Freeform 8" id="8"/>
          <p:cNvSpPr/>
          <p:nvPr/>
        </p:nvSpPr>
        <p:spPr>
          <a:xfrm flipH="false" flipV="false" rot="0">
            <a:off x="15411670" y="2968234"/>
            <a:ext cx="2471331" cy="6045256"/>
          </a:xfrm>
          <a:custGeom>
            <a:avLst/>
            <a:gdLst/>
            <a:ahLst/>
            <a:cxnLst/>
            <a:rect r="r" b="b" t="t" l="l"/>
            <a:pathLst>
              <a:path h="6045256" w="2471331">
                <a:moveTo>
                  <a:pt x="0" y="0"/>
                </a:moveTo>
                <a:lnTo>
                  <a:pt x="2471331" y="0"/>
                </a:lnTo>
                <a:lnTo>
                  <a:pt x="2471331" y="6045256"/>
                </a:lnTo>
                <a:lnTo>
                  <a:pt x="0" y="6045256"/>
                </a:lnTo>
                <a:lnTo>
                  <a:pt x="0" y="0"/>
                </a:lnTo>
                <a:close/>
              </a:path>
            </a:pathLst>
          </a:custGeom>
          <a:blipFill>
            <a:blip r:embed="rId9"/>
            <a:stretch>
              <a:fillRect l="0" t="0" r="0" b="0"/>
            </a:stretch>
          </a:blipFill>
        </p:spPr>
      </p:sp>
      <p:sp>
        <p:nvSpPr>
          <p:cNvPr name="TextBox 9" id="9"/>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0" id="10"/>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1" id="11"/>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2" id="12"/>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3" id="13"/>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4" id="14"/>
          <p:cNvSpPr txBox="true"/>
          <p:nvPr/>
        </p:nvSpPr>
        <p:spPr>
          <a:xfrm rot="0">
            <a:off x="6464724" y="1171153"/>
            <a:ext cx="535855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9364" y="2745330"/>
            <a:ext cx="2499846" cy="6045256"/>
          </a:xfrm>
          <a:custGeom>
            <a:avLst/>
            <a:gdLst/>
            <a:ahLst/>
            <a:cxnLst/>
            <a:rect r="r" b="b" t="t" l="l"/>
            <a:pathLst>
              <a:path h="6045256" w="2499846">
                <a:moveTo>
                  <a:pt x="0" y="0"/>
                </a:moveTo>
                <a:lnTo>
                  <a:pt x="2499846" y="0"/>
                </a:lnTo>
                <a:lnTo>
                  <a:pt x="2499846" y="6045256"/>
                </a:lnTo>
                <a:lnTo>
                  <a:pt x="0" y="6045256"/>
                </a:lnTo>
                <a:lnTo>
                  <a:pt x="0" y="0"/>
                </a:lnTo>
                <a:close/>
              </a:path>
            </a:pathLst>
          </a:custGeom>
          <a:blipFill>
            <a:blip r:embed="rId4"/>
            <a:stretch>
              <a:fillRect l="0" t="0" r="0" b="0"/>
            </a:stretch>
          </a:blipFill>
        </p:spPr>
      </p:sp>
      <p:sp>
        <p:nvSpPr>
          <p:cNvPr name="Freeform 4" id="4"/>
          <p:cNvSpPr/>
          <p:nvPr/>
        </p:nvSpPr>
        <p:spPr>
          <a:xfrm flipH="false" flipV="false" rot="0">
            <a:off x="3062249" y="2755549"/>
            <a:ext cx="2515396" cy="6035037"/>
          </a:xfrm>
          <a:custGeom>
            <a:avLst/>
            <a:gdLst/>
            <a:ahLst/>
            <a:cxnLst/>
            <a:rect r="r" b="b" t="t" l="l"/>
            <a:pathLst>
              <a:path h="6035037" w="2515396">
                <a:moveTo>
                  <a:pt x="0" y="0"/>
                </a:moveTo>
                <a:lnTo>
                  <a:pt x="2515395" y="0"/>
                </a:lnTo>
                <a:lnTo>
                  <a:pt x="2515395" y="6035037"/>
                </a:lnTo>
                <a:lnTo>
                  <a:pt x="0" y="6035037"/>
                </a:lnTo>
                <a:lnTo>
                  <a:pt x="0" y="0"/>
                </a:lnTo>
                <a:close/>
              </a:path>
            </a:pathLst>
          </a:custGeom>
          <a:blipFill>
            <a:blip r:embed="rId5"/>
            <a:stretch>
              <a:fillRect l="0" t="0" r="0" b="0"/>
            </a:stretch>
          </a:blipFill>
        </p:spPr>
      </p:sp>
      <p:sp>
        <p:nvSpPr>
          <p:cNvPr name="Freeform 5" id="5"/>
          <p:cNvSpPr/>
          <p:nvPr/>
        </p:nvSpPr>
        <p:spPr>
          <a:xfrm flipH="false" flipV="false" rot="0">
            <a:off x="5765065" y="2755549"/>
            <a:ext cx="6058211" cy="6039130"/>
          </a:xfrm>
          <a:custGeom>
            <a:avLst/>
            <a:gdLst/>
            <a:ahLst/>
            <a:cxnLst/>
            <a:rect r="r" b="b" t="t" l="l"/>
            <a:pathLst>
              <a:path h="6039130" w="6058211">
                <a:moveTo>
                  <a:pt x="0" y="0"/>
                </a:moveTo>
                <a:lnTo>
                  <a:pt x="6058211" y="0"/>
                </a:lnTo>
                <a:lnTo>
                  <a:pt x="6058211" y="6039130"/>
                </a:lnTo>
                <a:lnTo>
                  <a:pt x="0" y="6039130"/>
                </a:lnTo>
                <a:lnTo>
                  <a:pt x="0" y="0"/>
                </a:lnTo>
                <a:close/>
              </a:path>
            </a:pathLst>
          </a:custGeom>
          <a:blipFill>
            <a:blip r:embed="rId6"/>
            <a:stretch>
              <a:fillRect l="0" t="0" r="0" b="0"/>
            </a:stretch>
          </a:blipFill>
        </p:spPr>
      </p:sp>
      <p:sp>
        <p:nvSpPr>
          <p:cNvPr name="Freeform 6" id="6"/>
          <p:cNvSpPr/>
          <p:nvPr/>
        </p:nvSpPr>
        <p:spPr>
          <a:xfrm flipH="false" flipV="false" rot="0">
            <a:off x="12013776" y="2745330"/>
            <a:ext cx="6075294" cy="6037084"/>
          </a:xfrm>
          <a:custGeom>
            <a:avLst/>
            <a:gdLst/>
            <a:ahLst/>
            <a:cxnLst/>
            <a:rect r="r" b="b" t="t" l="l"/>
            <a:pathLst>
              <a:path h="6037084" w="6075294">
                <a:moveTo>
                  <a:pt x="0" y="0"/>
                </a:moveTo>
                <a:lnTo>
                  <a:pt x="6075294" y="0"/>
                </a:lnTo>
                <a:lnTo>
                  <a:pt x="6075294" y="6037085"/>
                </a:lnTo>
                <a:lnTo>
                  <a:pt x="0" y="6037085"/>
                </a:lnTo>
                <a:lnTo>
                  <a:pt x="0" y="0"/>
                </a:lnTo>
                <a:close/>
              </a:path>
            </a:pathLst>
          </a:custGeom>
          <a:blipFill>
            <a:blip r:embed="rId7"/>
            <a:stretch>
              <a:fillRect l="0" t="0" r="0" b="0"/>
            </a:stretch>
          </a:blipFill>
        </p:spPr>
      </p:sp>
      <p:sp>
        <p:nvSpPr>
          <p:cNvPr name="TextBox 7" id="7"/>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8" id="8"/>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9" id="9"/>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10" id="10"/>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1" id="11"/>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2" id="12"/>
          <p:cNvSpPr txBox="true"/>
          <p:nvPr/>
        </p:nvSpPr>
        <p:spPr>
          <a:xfrm rot="0">
            <a:off x="6464724" y="1171153"/>
            <a:ext cx="535855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3441" y="2779217"/>
            <a:ext cx="5784251" cy="5748043"/>
          </a:xfrm>
          <a:custGeom>
            <a:avLst/>
            <a:gdLst/>
            <a:ahLst/>
            <a:cxnLst/>
            <a:rect r="r" b="b" t="t" l="l"/>
            <a:pathLst>
              <a:path h="5748043" w="5784251">
                <a:moveTo>
                  <a:pt x="0" y="0"/>
                </a:moveTo>
                <a:lnTo>
                  <a:pt x="5784250" y="0"/>
                </a:lnTo>
                <a:lnTo>
                  <a:pt x="5784250" y="5748042"/>
                </a:lnTo>
                <a:lnTo>
                  <a:pt x="0" y="5748042"/>
                </a:lnTo>
                <a:lnTo>
                  <a:pt x="0" y="0"/>
                </a:lnTo>
                <a:close/>
              </a:path>
            </a:pathLst>
          </a:custGeom>
          <a:blipFill>
            <a:blip r:embed="rId4"/>
            <a:stretch>
              <a:fillRect l="0" t="0" r="0" b="0"/>
            </a:stretch>
          </a:blipFill>
        </p:spPr>
      </p:sp>
      <p:sp>
        <p:nvSpPr>
          <p:cNvPr name="Freeform 4" id="4"/>
          <p:cNvSpPr/>
          <p:nvPr/>
        </p:nvSpPr>
        <p:spPr>
          <a:xfrm flipH="false" flipV="false" rot="0">
            <a:off x="6464724" y="2779217"/>
            <a:ext cx="5775156" cy="5748043"/>
          </a:xfrm>
          <a:custGeom>
            <a:avLst/>
            <a:gdLst/>
            <a:ahLst/>
            <a:cxnLst/>
            <a:rect r="r" b="b" t="t" l="l"/>
            <a:pathLst>
              <a:path h="5748043" w="5775156">
                <a:moveTo>
                  <a:pt x="0" y="0"/>
                </a:moveTo>
                <a:lnTo>
                  <a:pt x="5775156" y="0"/>
                </a:lnTo>
                <a:lnTo>
                  <a:pt x="5775156" y="5748042"/>
                </a:lnTo>
                <a:lnTo>
                  <a:pt x="0" y="5748042"/>
                </a:lnTo>
                <a:lnTo>
                  <a:pt x="0" y="0"/>
                </a:lnTo>
                <a:close/>
              </a:path>
            </a:pathLst>
          </a:custGeom>
          <a:blipFill>
            <a:blip r:embed="rId5"/>
            <a:stretch>
              <a:fillRect l="0" t="0" r="0" b="0"/>
            </a:stretch>
          </a:blipFill>
        </p:spPr>
      </p:sp>
      <p:sp>
        <p:nvSpPr>
          <p:cNvPr name="Freeform 5" id="5"/>
          <p:cNvSpPr/>
          <p:nvPr/>
        </p:nvSpPr>
        <p:spPr>
          <a:xfrm flipH="false" flipV="false" rot="0">
            <a:off x="12500590" y="2779217"/>
            <a:ext cx="5787410" cy="5796538"/>
          </a:xfrm>
          <a:custGeom>
            <a:avLst/>
            <a:gdLst/>
            <a:ahLst/>
            <a:cxnLst/>
            <a:rect r="r" b="b" t="t" l="l"/>
            <a:pathLst>
              <a:path h="5796538" w="5787410">
                <a:moveTo>
                  <a:pt x="0" y="0"/>
                </a:moveTo>
                <a:lnTo>
                  <a:pt x="5787410" y="0"/>
                </a:lnTo>
                <a:lnTo>
                  <a:pt x="5787410" y="5796538"/>
                </a:lnTo>
                <a:lnTo>
                  <a:pt x="0" y="5796538"/>
                </a:lnTo>
                <a:lnTo>
                  <a:pt x="0" y="0"/>
                </a:lnTo>
                <a:close/>
              </a:path>
            </a:pathLst>
          </a:custGeom>
          <a:blipFill>
            <a:blip r:embed="rId6"/>
            <a:stretch>
              <a:fillRect l="0" t="0" r="0" b="0"/>
            </a:stretch>
          </a:blipFill>
        </p:spPr>
      </p:sp>
      <p:sp>
        <p:nvSpPr>
          <p:cNvPr name="TextBox 6" id="6"/>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7" id="7"/>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8" id="8"/>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9" id="9"/>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0" id="10"/>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1" id="11"/>
          <p:cNvSpPr txBox="true"/>
          <p:nvPr/>
        </p:nvSpPr>
        <p:spPr>
          <a:xfrm rot="0">
            <a:off x="6464724" y="1171153"/>
            <a:ext cx="535855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50607" y="1028700"/>
            <a:ext cx="2759382" cy="3326498"/>
            <a:chOff x="0" y="0"/>
            <a:chExt cx="5270373" cy="6353556"/>
          </a:xfrm>
        </p:grpSpPr>
        <p:sp>
          <p:nvSpPr>
            <p:cNvPr name="Freeform 4" id="4"/>
            <p:cNvSpPr/>
            <p:nvPr/>
          </p:nvSpPr>
          <p:spPr>
            <a:xfrm flipH="false" flipV="false" rot="0">
              <a:off x="118" y="-86"/>
              <a:ext cx="5270255" cy="6353642"/>
            </a:xfrm>
            <a:custGeom>
              <a:avLst/>
              <a:gdLst/>
              <a:ahLst/>
              <a:cxnLst/>
              <a:rect r="r" b="b" t="t" l="l"/>
              <a:pathLst>
                <a:path h="6353642" w="5270255">
                  <a:moveTo>
                    <a:pt x="5259968" y="1088222"/>
                  </a:moveTo>
                  <a:cubicBezTo>
                    <a:pt x="5268858" y="2831170"/>
                    <a:pt x="5251459" y="4593549"/>
                    <a:pt x="5270255" y="6353642"/>
                  </a:cubicBezTo>
                  <a:cubicBezTo>
                    <a:pt x="4261113" y="6321765"/>
                    <a:pt x="3224158" y="6360754"/>
                    <a:pt x="2212603" y="6325575"/>
                  </a:cubicBezTo>
                  <a:cubicBezTo>
                    <a:pt x="1722256" y="6359738"/>
                    <a:pt x="1391167" y="6324305"/>
                    <a:pt x="907932" y="6338021"/>
                  </a:cubicBezTo>
                  <a:cubicBezTo>
                    <a:pt x="697493" y="6349959"/>
                    <a:pt x="558174" y="6327353"/>
                    <a:pt x="370214" y="6338021"/>
                  </a:cubicBezTo>
                  <a:cubicBezTo>
                    <a:pt x="291855" y="6319606"/>
                    <a:pt x="176920" y="6343609"/>
                    <a:pt x="99831" y="6335354"/>
                  </a:cubicBezTo>
                  <a:cubicBezTo>
                    <a:pt x="91576" y="6340053"/>
                    <a:pt x="-26788" y="6358468"/>
                    <a:pt x="5597" y="6319733"/>
                  </a:cubicBezTo>
                  <a:cubicBezTo>
                    <a:pt x="9407" y="4326468"/>
                    <a:pt x="3438" y="2152609"/>
                    <a:pt x="2930" y="136484"/>
                  </a:cubicBezTo>
                  <a:cubicBezTo>
                    <a:pt x="85607" y="142834"/>
                    <a:pt x="222132" y="224241"/>
                    <a:pt x="351545" y="218145"/>
                  </a:cubicBezTo>
                  <a:cubicBezTo>
                    <a:pt x="385454" y="185760"/>
                    <a:pt x="485911" y="234655"/>
                    <a:pt x="610117" y="243672"/>
                  </a:cubicBezTo>
                  <a:cubicBezTo>
                    <a:pt x="633739" y="271231"/>
                    <a:pt x="723147" y="208239"/>
                    <a:pt x="762644" y="224495"/>
                  </a:cubicBezTo>
                  <a:cubicBezTo>
                    <a:pt x="852560" y="249133"/>
                    <a:pt x="923299" y="235544"/>
                    <a:pt x="1037218" y="264373"/>
                  </a:cubicBezTo>
                  <a:cubicBezTo>
                    <a:pt x="1310776" y="123403"/>
                    <a:pt x="1603003" y="197063"/>
                    <a:pt x="1875418" y="23073"/>
                  </a:cubicBezTo>
                  <a:cubicBezTo>
                    <a:pt x="1881260" y="-71796"/>
                    <a:pt x="1962667" y="156931"/>
                    <a:pt x="2127513" y="150962"/>
                  </a:cubicBezTo>
                  <a:cubicBezTo>
                    <a:pt x="2247401" y="143850"/>
                    <a:pt x="2313060" y="162392"/>
                    <a:pt x="2398277" y="194142"/>
                  </a:cubicBezTo>
                  <a:cubicBezTo>
                    <a:pt x="2499115" y="182077"/>
                    <a:pt x="2566044" y="221574"/>
                    <a:pt x="2691393" y="234401"/>
                  </a:cubicBezTo>
                  <a:cubicBezTo>
                    <a:pt x="2809884" y="181315"/>
                    <a:pt x="2914786" y="234655"/>
                    <a:pt x="3088649" y="250022"/>
                  </a:cubicBezTo>
                  <a:cubicBezTo>
                    <a:pt x="3116970" y="215732"/>
                    <a:pt x="3088268" y="308569"/>
                    <a:pt x="3209045" y="279613"/>
                  </a:cubicBezTo>
                  <a:cubicBezTo>
                    <a:pt x="3315852" y="340954"/>
                    <a:pt x="3387353" y="405470"/>
                    <a:pt x="3523624" y="454238"/>
                  </a:cubicBezTo>
                  <a:cubicBezTo>
                    <a:pt x="3592585" y="506562"/>
                    <a:pt x="3697487" y="523834"/>
                    <a:pt x="3792610" y="478749"/>
                  </a:cubicBezTo>
                  <a:cubicBezTo>
                    <a:pt x="3780418" y="517865"/>
                    <a:pt x="3904497" y="510880"/>
                    <a:pt x="3988952" y="517357"/>
                  </a:cubicBezTo>
                  <a:cubicBezTo>
                    <a:pt x="4033021" y="495132"/>
                    <a:pt x="4155195" y="418043"/>
                    <a:pt x="4227458" y="469859"/>
                  </a:cubicBezTo>
                  <a:cubicBezTo>
                    <a:pt x="4413132" y="510626"/>
                    <a:pt x="4728219" y="363433"/>
                    <a:pt x="4870332" y="270596"/>
                  </a:cubicBezTo>
                  <a:cubicBezTo>
                    <a:pt x="4839979" y="242656"/>
                    <a:pt x="5089153" y="139151"/>
                    <a:pt x="5258444" y="63967"/>
                  </a:cubicBezTo>
                  <a:cubicBezTo>
                    <a:pt x="5259587" y="388198"/>
                    <a:pt x="5261111" y="762467"/>
                    <a:pt x="5259968" y="1088222"/>
                  </a:cubicBezTo>
                  <a:close/>
                </a:path>
              </a:pathLst>
            </a:custGeom>
            <a:blipFill>
              <a:blip r:embed="rId4"/>
              <a:stretch>
                <a:fillRect l="-8415" t="0" r="-8415" b="0"/>
              </a:stretch>
            </a:blipFill>
          </p:spPr>
        </p:sp>
      </p:grpSp>
      <p:grpSp>
        <p:nvGrpSpPr>
          <p:cNvPr name="Group 5" id="5"/>
          <p:cNvGrpSpPr/>
          <p:nvPr/>
        </p:nvGrpSpPr>
        <p:grpSpPr>
          <a:xfrm rot="0">
            <a:off x="1060606" y="4207869"/>
            <a:ext cx="2750756" cy="617441"/>
            <a:chOff x="0" y="0"/>
            <a:chExt cx="1636376" cy="367305"/>
          </a:xfrm>
        </p:grpSpPr>
        <p:sp>
          <p:nvSpPr>
            <p:cNvPr name="Freeform 6" id="6"/>
            <p:cNvSpPr/>
            <p:nvPr/>
          </p:nvSpPr>
          <p:spPr>
            <a:xfrm flipH="false" flipV="false" rot="0">
              <a:off x="0" y="0"/>
              <a:ext cx="1636376" cy="367305"/>
            </a:xfrm>
            <a:custGeom>
              <a:avLst/>
              <a:gdLst/>
              <a:ahLst/>
              <a:cxnLst/>
              <a:rect r="r" b="b" t="t" l="l"/>
              <a:pathLst>
                <a:path h="367305" w="1636376">
                  <a:moveTo>
                    <a:pt x="0" y="0"/>
                  </a:moveTo>
                  <a:lnTo>
                    <a:pt x="1636376" y="0"/>
                  </a:lnTo>
                  <a:lnTo>
                    <a:pt x="1636376" y="367305"/>
                  </a:lnTo>
                  <a:lnTo>
                    <a:pt x="0" y="367305"/>
                  </a:lnTo>
                  <a:close/>
                </a:path>
              </a:pathLst>
            </a:custGeom>
            <a:solidFill>
              <a:srgbClr val="1F2020"/>
            </a:solidFill>
          </p:spPr>
        </p:sp>
        <p:sp>
          <p:nvSpPr>
            <p:cNvPr name="TextBox 7" id="7"/>
            <p:cNvSpPr txBox="true"/>
            <p:nvPr/>
          </p:nvSpPr>
          <p:spPr>
            <a:xfrm>
              <a:off x="0" y="-38100"/>
              <a:ext cx="1636376" cy="40540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478112" y="1028700"/>
            <a:ext cx="2759382" cy="3326498"/>
            <a:chOff x="0" y="0"/>
            <a:chExt cx="5270373" cy="6353556"/>
          </a:xfrm>
        </p:grpSpPr>
        <p:sp>
          <p:nvSpPr>
            <p:cNvPr name="Freeform 9" id="9"/>
            <p:cNvSpPr/>
            <p:nvPr/>
          </p:nvSpPr>
          <p:spPr>
            <a:xfrm flipH="false" flipV="false" rot="0">
              <a:off x="118" y="-86"/>
              <a:ext cx="5270255" cy="6353642"/>
            </a:xfrm>
            <a:custGeom>
              <a:avLst/>
              <a:gdLst/>
              <a:ahLst/>
              <a:cxnLst/>
              <a:rect r="r" b="b" t="t" l="l"/>
              <a:pathLst>
                <a:path h="6353642" w="5270255">
                  <a:moveTo>
                    <a:pt x="5259968" y="1088222"/>
                  </a:moveTo>
                  <a:cubicBezTo>
                    <a:pt x="5268858" y="2831170"/>
                    <a:pt x="5251459" y="4593549"/>
                    <a:pt x="5270255" y="6353642"/>
                  </a:cubicBezTo>
                  <a:cubicBezTo>
                    <a:pt x="4261113" y="6321765"/>
                    <a:pt x="3224158" y="6360754"/>
                    <a:pt x="2212603" y="6325575"/>
                  </a:cubicBezTo>
                  <a:cubicBezTo>
                    <a:pt x="1722256" y="6359738"/>
                    <a:pt x="1391167" y="6324305"/>
                    <a:pt x="907932" y="6338021"/>
                  </a:cubicBezTo>
                  <a:cubicBezTo>
                    <a:pt x="697493" y="6349959"/>
                    <a:pt x="558174" y="6327353"/>
                    <a:pt x="370214" y="6338021"/>
                  </a:cubicBezTo>
                  <a:cubicBezTo>
                    <a:pt x="291855" y="6319606"/>
                    <a:pt x="176920" y="6343609"/>
                    <a:pt x="99831" y="6335354"/>
                  </a:cubicBezTo>
                  <a:cubicBezTo>
                    <a:pt x="91576" y="6340053"/>
                    <a:pt x="-26788" y="6358468"/>
                    <a:pt x="5597" y="6319733"/>
                  </a:cubicBezTo>
                  <a:cubicBezTo>
                    <a:pt x="9407" y="4326468"/>
                    <a:pt x="3438" y="2152609"/>
                    <a:pt x="2930" y="136484"/>
                  </a:cubicBezTo>
                  <a:cubicBezTo>
                    <a:pt x="85607" y="142834"/>
                    <a:pt x="222132" y="224241"/>
                    <a:pt x="351545" y="218145"/>
                  </a:cubicBezTo>
                  <a:cubicBezTo>
                    <a:pt x="385454" y="185760"/>
                    <a:pt x="485911" y="234655"/>
                    <a:pt x="610117" y="243672"/>
                  </a:cubicBezTo>
                  <a:cubicBezTo>
                    <a:pt x="633739" y="271231"/>
                    <a:pt x="723147" y="208239"/>
                    <a:pt x="762644" y="224495"/>
                  </a:cubicBezTo>
                  <a:cubicBezTo>
                    <a:pt x="852560" y="249133"/>
                    <a:pt x="923299" y="235544"/>
                    <a:pt x="1037218" y="264373"/>
                  </a:cubicBezTo>
                  <a:cubicBezTo>
                    <a:pt x="1310776" y="123403"/>
                    <a:pt x="1603003" y="197063"/>
                    <a:pt x="1875418" y="23073"/>
                  </a:cubicBezTo>
                  <a:cubicBezTo>
                    <a:pt x="1881260" y="-71796"/>
                    <a:pt x="1962667" y="156931"/>
                    <a:pt x="2127513" y="150962"/>
                  </a:cubicBezTo>
                  <a:cubicBezTo>
                    <a:pt x="2247401" y="143850"/>
                    <a:pt x="2313060" y="162392"/>
                    <a:pt x="2398277" y="194142"/>
                  </a:cubicBezTo>
                  <a:cubicBezTo>
                    <a:pt x="2499115" y="182077"/>
                    <a:pt x="2566044" y="221574"/>
                    <a:pt x="2691393" y="234401"/>
                  </a:cubicBezTo>
                  <a:cubicBezTo>
                    <a:pt x="2809884" y="181315"/>
                    <a:pt x="2914786" y="234655"/>
                    <a:pt x="3088649" y="250022"/>
                  </a:cubicBezTo>
                  <a:cubicBezTo>
                    <a:pt x="3116970" y="215732"/>
                    <a:pt x="3088268" y="308569"/>
                    <a:pt x="3209045" y="279613"/>
                  </a:cubicBezTo>
                  <a:cubicBezTo>
                    <a:pt x="3315852" y="340954"/>
                    <a:pt x="3387353" y="405470"/>
                    <a:pt x="3523624" y="454238"/>
                  </a:cubicBezTo>
                  <a:cubicBezTo>
                    <a:pt x="3592585" y="506562"/>
                    <a:pt x="3697487" y="523834"/>
                    <a:pt x="3792610" y="478749"/>
                  </a:cubicBezTo>
                  <a:cubicBezTo>
                    <a:pt x="3780418" y="517865"/>
                    <a:pt x="3904497" y="510880"/>
                    <a:pt x="3988952" y="517357"/>
                  </a:cubicBezTo>
                  <a:cubicBezTo>
                    <a:pt x="4033021" y="495132"/>
                    <a:pt x="4155195" y="418043"/>
                    <a:pt x="4227458" y="469859"/>
                  </a:cubicBezTo>
                  <a:cubicBezTo>
                    <a:pt x="4413132" y="510626"/>
                    <a:pt x="4728219" y="363433"/>
                    <a:pt x="4870332" y="270596"/>
                  </a:cubicBezTo>
                  <a:cubicBezTo>
                    <a:pt x="4839979" y="242656"/>
                    <a:pt x="5089153" y="139151"/>
                    <a:pt x="5258444" y="63967"/>
                  </a:cubicBezTo>
                  <a:cubicBezTo>
                    <a:pt x="5259587" y="388198"/>
                    <a:pt x="5261111" y="762467"/>
                    <a:pt x="5259968" y="1088222"/>
                  </a:cubicBezTo>
                  <a:close/>
                </a:path>
              </a:pathLst>
            </a:custGeom>
            <a:blipFill>
              <a:blip r:embed="rId5"/>
              <a:stretch>
                <a:fillRect l="-8743" t="0" r="-8743" b="0"/>
              </a:stretch>
            </a:blipFill>
          </p:spPr>
        </p:sp>
      </p:grpSp>
      <p:grpSp>
        <p:nvGrpSpPr>
          <p:cNvPr name="Group 10" id="10"/>
          <p:cNvGrpSpPr/>
          <p:nvPr/>
        </p:nvGrpSpPr>
        <p:grpSpPr>
          <a:xfrm rot="0">
            <a:off x="7904244" y="1028700"/>
            <a:ext cx="2759382" cy="3326498"/>
            <a:chOff x="0" y="0"/>
            <a:chExt cx="5270373" cy="6353556"/>
          </a:xfrm>
        </p:grpSpPr>
        <p:sp>
          <p:nvSpPr>
            <p:cNvPr name="Freeform 11" id="11"/>
            <p:cNvSpPr/>
            <p:nvPr/>
          </p:nvSpPr>
          <p:spPr>
            <a:xfrm flipH="false" flipV="false" rot="0">
              <a:off x="118" y="-86"/>
              <a:ext cx="5270255" cy="6353642"/>
            </a:xfrm>
            <a:custGeom>
              <a:avLst/>
              <a:gdLst/>
              <a:ahLst/>
              <a:cxnLst/>
              <a:rect r="r" b="b" t="t" l="l"/>
              <a:pathLst>
                <a:path h="6353642" w="5270255">
                  <a:moveTo>
                    <a:pt x="5259968" y="1088222"/>
                  </a:moveTo>
                  <a:cubicBezTo>
                    <a:pt x="5268858" y="2831170"/>
                    <a:pt x="5251459" y="4593549"/>
                    <a:pt x="5270255" y="6353642"/>
                  </a:cubicBezTo>
                  <a:cubicBezTo>
                    <a:pt x="4261113" y="6321765"/>
                    <a:pt x="3224158" y="6360754"/>
                    <a:pt x="2212603" y="6325575"/>
                  </a:cubicBezTo>
                  <a:cubicBezTo>
                    <a:pt x="1722256" y="6359738"/>
                    <a:pt x="1391167" y="6324305"/>
                    <a:pt x="907932" y="6338021"/>
                  </a:cubicBezTo>
                  <a:cubicBezTo>
                    <a:pt x="697493" y="6349959"/>
                    <a:pt x="558174" y="6327353"/>
                    <a:pt x="370214" y="6338021"/>
                  </a:cubicBezTo>
                  <a:cubicBezTo>
                    <a:pt x="291855" y="6319606"/>
                    <a:pt x="176920" y="6343609"/>
                    <a:pt x="99831" y="6335354"/>
                  </a:cubicBezTo>
                  <a:cubicBezTo>
                    <a:pt x="91576" y="6340053"/>
                    <a:pt x="-26788" y="6358468"/>
                    <a:pt x="5597" y="6319733"/>
                  </a:cubicBezTo>
                  <a:cubicBezTo>
                    <a:pt x="9407" y="4326468"/>
                    <a:pt x="3438" y="2152609"/>
                    <a:pt x="2930" y="136484"/>
                  </a:cubicBezTo>
                  <a:cubicBezTo>
                    <a:pt x="85607" y="142834"/>
                    <a:pt x="222132" y="224241"/>
                    <a:pt x="351545" y="218145"/>
                  </a:cubicBezTo>
                  <a:cubicBezTo>
                    <a:pt x="385454" y="185760"/>
                    <a:pt x="485911" y="234655"/>
                    <a:pt x="610117" y="243672"/>
                  </a:cubicBezTo>
                  <a:cubicBezTo>
                    <a:pt x="633739" y="271231"/>
                    <a:pt x="723147" y="208239"/>
                    <a:pt x="762644" y="224495"/>
                  </a:cubicBezTo>
                  <a:cubicBezTo>
                    <a:pt x="852560" y="249133"/>
                    <a:pt x="923299" y="235544"/>
                    <a:pt x="1037218" y="264373"/>
                  </a:cubicBezTo>
                  <a:cubicBezTo>
                    <a:pt x="1310776" y="123403"/>
                    <a:pt x="1603003" y="197063"/>
                    <a:pt x="1875418" y="23073"/>
                  </a:cubicBezTo>
                  <a:cubicBezTo>
                    <a:pt x="1881260" y="-71796"/>
                    <a:pt x="1962667" y="156931"/>
                    <a:pt x="2127513" y="150962"/>
                  </a:cubicBezTo>
                  <a:cubicBezTo>
                    <a:pt x="2247401" y="143850"/>
                    <a:pt x="2313060" y="162392"/>
                    <a:pt x="2398277" y="194142"/>
                  </a:cubicBezTo>
                  <a:cubicBezTo>
                    <a:pt x="2499115" y="182077"/>
                    <a:pt x="2566044" y="221574"/>
                    <a:pt x="2691393" y="234401"/>
                  </a:cubicBezTo>
                  <a:cubicBezTo>
                    <a:pt x="2809884" y="181315"/>
                    <a:pt x="2914786" y="234655"/>
                    <a:pt x="3088649" y="250022"/>
                  </a:cubicBezTo>
                  <a:cubicBezTo>
                    <a:pt x="3116970" y="215732"/>
                    <a:pt x="3088268" y="308569"/>
                    <a:pt x="3209045" y="279613"/>
                  </a:cubicBezTo>
                  <a:cubicBezTo>
                    <a:pt x="3315852" y="340954"/>
                    <a:pt x="3387353" y="405470"/>
                    <a:pt x="3523624" y="454238"/>
                  </a:cubicBezTo>
                  <a:cubicBezTo>
                    <a:pt x="3592585" y="506562"/>
                    <a:pt x="3697487" y="523834"/>
                    <a:pt x="3792610" y="478749"/>
                  </a:cubicBezTo>
                  <a:cubicBezTo>
                    <a:pt x="3780418" y="517865"/>
                    <a:pt x="3904497" y="510880"/>
                    <a:pt x="3988952" y="517357"/>
                  </a:cubicBezTo>
                  <a:cubicBezTo>
                    <a:pt x="4033021" y="495132"/>
                    <a:pt x="4155195" y="418043"/>
                    <a:pt x="4227458" y="469859"/>
                  </a:cubicBezTo>
                  <a:cubicBezTo>
                    <a:pt x="4413132" y="510626"/>
                    <a:pt x="4728219" y="363433"/>
                    <a:pt x="4870332" y="270596"/>
                  </a:cubicBezTo>
                  <a:cubicBezTo>
                    <a:pt x="4839979" y="242656"/>
                    <a:pt x="5089153" y="139151"/>
                    <a:pt x="5258444" y="63967"/>
                  </a:cubicBezTo>
                  <a:cubicBezTo>
                    <a:pt x="5259587" y="388198"/>
                    <a:pt x="5261111" y="762467"/>
                    <a:pt x="5259968" y="1088222"/>
                  </a:cubicBezTo>
                  <a:close/>
                </a:path>
              </a:pathLst>
            </a:custGeom>
            <a:blipFill>
              <a:blip r:embed="rId6"/>
              <a:stretch>
                <a:fillRect l="-7319" t="0" r="-7319" b="0"/>
              </a:stretch>
            </a:blipFill>
          </p:spPr>
        </p:sp>
      </p:grpSp>
      <p:grpSp>
        <p:nvGrpSpPr>
          <p:cNvPr name="Group 12" id="12"/>
          <p:cNvGrpSpPr/>
          <p:nvPr/>
        </p:nvGrpSpPr>
        <p:grpSpPr>
          <a:xfrm rot="0">
            <a:off x="4486738" y="4207869"/>
            <a:ext cx="2750756" cy="617441"/>
            <a:chOff x="0" y="0"/>
            <a:chExt cx="1636376" cy="367305"/>
          </a:xfrm>
        </p:grpSpPr>
        <p:sp>
          <p:nvSpPr>
            <p:cNvPr name="Freeform 13" id="13"/>
            <p:cNvSpPr/>
            <p:nvPr/>
          </p:nvSpPr>
          <p:spPr>
            <a:xfrm flipH="false" flipV="false" rot="0">
              <a:off x="0" y="0"/>
              <a:ext cx="1636376" cy="367305"/>
            </a:xfrm>
            <a:custGeom>
              <a:avLst/>
              <a:gdLst/>
              <a:ahLst/>
              <a:cxnLst/>
              <a:rect r="r" b="b" t="t" l="l"/>
              <a:pathLst>
                <a:path h="367305" w="1636376">
                  <a:moveTo>
                    <a:pt x="0" y="0"/>
                  </a:moveTo>
                  <a:lnTo>
                    <a:pt x="1636376" y="0"/>
                  </a:lnTo>
                  <a:lnTo>
                    <a:pt x="1636376" y="367305"/>
                  </a:lnTo>
                  <a:lnTo>
                    <a:pt x="0" y="367305"/>
                  </a:lnTo>
                  <a:close/>
                </a:path>
              </a:pathLst>
            </a:custGeom>
            <a:solidFill>
              <a:srgbClr val="1F2020"/>
            </a:solidFill>
          </p:spPr>
        </p:sp>
        <p:sp>
          <p:nvSpPr>
            <p:cNvPr name="TextBox 14" id="14"/>
            <p:cNvSpPr txBox="true"/>
            <p:nvPr/>
          </p:nvSpPr>
          <p:spPr>
            <a:xfrm>
              <a:off x="0" y="-38100"/>
              <a:ext cx="1636376" cy="40540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913769" y="4207869"/>
            <a:ext cx="2750756" cy="617441"/>
            <a:chOff x="0" y="0"/>
            <a:chExt cx="1636376" cy="367305"/>
          </a:xfrm>
        </p:grpSpPr>
        <p:sp>
          <p:nvSpPr>
            <p:cNvPr name="Freeform 16" id="16"/>
            <p:cNvSpPr/>
            <p:nvPr/>
          </p:nvSpPr>
          <p:spPr>
            <a:xfrm flipH="false" flipV="false" rot="0">
              <a:off x="0" y="0"/>
              <a:ext cx="1636376" cy="367305"/>
            </a:xfrm>
            <a:custGeom>
              <a:avLst/>
              <a:gdLst/>
              <a:ahLst/>
              <a:cxnLst/>
              <a:rect r="r" b="b" t="t" l="l"/>
              <a:pathLst>
                <a:path h="367305" w="1636376">
                  <a:moveTo>
                    <a:pt x="0" y="0"/>
                  </a:moveTo>
                  <a:lnTo>
                    <a:pt x="1636376" y="0"/>
                  </a:lnTo>
                  <a:lnTo>
                    <a:pt x="1636376" y="367305"/>
                  </a:lnTo>
                  <a:lnTo>
                    <a:pt x="0" y="367305"/>
                  </a:lnTo>
                  <a:close/>
                </a:path>
              </a:pathLst>
            </a:custGeom>
            <a:solidFill>
              <a:srgbClr val="1F2020"/>
            </a:solidFill>
          </p:spPr>
        </p:sp>
        <p:sp>
          <p:nvSpPr>
            <p:cNvPr name="TextBox 17" id="17"/>
            <p:cNvSpPr txBox="true"/>
            <p:nvPr/>
          </p:nvSpPr>
          <p:spPr>
            <a:xfrm>
              <a:off x="0" y="-38100"/>
              <a:ext cx="1636376" cy="405405"/>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2809975" y="5560266"/>
            <a:ext cx="2759382" cy="3326498"/>
            <a:chOff x="0" y="0"/>
            <a:chExt cx="5270373" cy="6353556"/>
          </a:xfrm>
        </p:grpSpPr>
        <p:sp>
          <p:nvSpPr>
            <p:cNvPr name="Freeform 19" id="19"/>
            <p:cNvSpPr/>
            <p:nvPr/>
          </p:nvSpPr>
          <p:spPr>
            <a:xfrm flipH="false" flipV="false" rot="0">
              <a:off x="118" y="-86"/>
              <a:ext cx="5270255" cy="6353642"/>
            </a:xfrm>
            <a:custGeom>
              <a:avLst/>
              <a:gdLst/>
              <a:ahLst/>
              <a:cxnLst/>
              <a:rect r="r" b="b" t="t" l="l"/>
              <a:pathLst>
                <a:path h="6353642" w="5270255">
                  <a:moveTo>
                    <a:pt x="5259968" y="1088222"/>
                  </a:moveTo>
                  <a:cubicBezTo>
                    <a:pt x="5268858" y="2831170"/>
                    <a:pt x="5251459" y="4593549"/>
                    <a:pt x="5270255" y="6353642"/>
                  </a:cubicBezTo>
                  <a:cubicBezTo>
                    <a:pt x="4261113" y="6321765"/>
                    <a:pt x="3224158" y="6360754"/>
                    <a:pt x="2212603" y="6325575"/>
                  </a:cubicBezTo>
                  <a:cubicBezTo>
                    <a:pt x="1722256" y="6359738"/>
                    <a:pt x="1391167" y="6324305"/>
                    <a:pt x="907932" y="6338021"/>
                  </a:cubicBezTo>
                  <a:cubicBezTo>
                    <a:pt x="697493" y="6349959"/>
                    <a:pt x="558174" y="6327353"/>
                    <a:pt x="370214" y="6338021"/>
                  </a:cubicBezTo>
                  <a:cubicBezTo>
                    <a:pt x="291855" y="6319606"/>
                    <a:pt x="176920" y="6343609"/>
                    <a:pt x="99831" y="6335354"/>
                  </a:cubicBezTo>
                  <a:cubicBezTo>
                    <a:pt x="91576" y="6340053"/>
                    <a:pt x="-26788" y="6358468"/>
                    <a:pt x="5597" y="6319733"/>
                  </a:cubicBezTo>
                  <a:cubicBezTo>
                    <a:pt x="9407" y="4326468"/>
                    <a:pt x="3438" y="2152609"/>
                    <a:pt x="2930" y="136484"/>
                  </a:cubicBezTo>
                  <a:cubicBezTo>
                    <a:pt x="85607" y="142834"/>
                    <a:pt x="222132" y="224241"/>
                    <a:pt x="351545" y="218145"/>
                  </a:cubicBezTo>
                  <a:cubicBezTo>
                    <a:pt x="385454" y="185760"/>
                    <a:pt x="485911" y="234655"/>
                    <a:pt x="610117" y="243672"/>
                  </a:cubicBezTo>
                  <a:cubicBezTo>
                    <a:pt x="633739" y="271231"/>
                    <a:pt x="723147" y="208239"/>
                    <a:pt x="762644" y="224495"/>
                  </a:cubicBezTo>
                  <a:cubicBezTo>
                    <a:pt x="852560" y="249133"/>
                    <a:pt x="923299" y="235544"/>
                    <a:pt x="1037218" y="264373"/>
                  </a:cubicBezTo>
                  <a:cubicBezTo>
                    <a:pt x="1310776" y="123403"/>
                    <a:pt x="1603003" y="197063"/>
                    <a:pt x="1875418" y="23073"/>
                  </a:cubicBezTo>
                  <a:cubicBezTo>
                    <a:pt x="1881260" y="-71796"/>
                    <a:pt x="1962667" y="156931"/>
                    <a:pt x="2127513" y="150962"/>
                  </a:cubicBezTo>
                  <a:cubicBezTo>
                    <a:pt x="2247401" y="143850"/>
                    <a:pt x="2313060" y="162392"/>
                    <a:pt x="2398277" y="194142"/>
                  </a:cubicBezTo>
                  <a:cubicBezTo>
                    <a:pt x="2499115" y="182077"/>
                    <a:pt x="2566044" y="221574"/>
                    <a:pt x="2691393" y="234401"/>
                  </a:cubicBezTo>
                  <a:cubicBezTo>
                    <a:pt x="2809884" y="181315"/>
                    <a:pt x="2914786" y="234655"/>
                    <a:pt x="3088649" y="250022"/>
                  </a:cubicBezTo>
                  <a:cubicBezTo>
                    <a:pt x="3116970" y="215732"/>
                    <a:pt x="3088268" y="308569"/>
                    <a:pt x="3209045" y="279613"/>
                  </a:cubicBezTo>
                  <a:cubicBezTo>
                    <a:pt x="3315852" y="340954"/>
                    <a:pt x="3387353" y="405470"/>
                    <a:pt x="3523624" y="454238"/>
                  </a:cubicBezTo>
                  <a:cubicBezTo>
                    <a:pt x="3592585" y="506562"/>
                    <a:pt x="3697487" y="523834"/>
                    <a:pt x="3792610" y="478749"/>
                  </a:cubicBezTo>
                  <a:cubicBezTo>
                    <a:pt x="3780418" y="517865"/>
                    <a:pt x="3904497" y="510880"/>
                    <a:pt x="3988952" y="517357"/>
                  </a:cubicBezTo>
                  <a:cubicBezTo>
                    <a:pt x="4033021" y="495132"/>
                    <a:pt x="4155195" y="418043"/>
                    <a:pt x="4227458" y="469859"/>
                  </a:cubicBezTo>
                  <a:cubicBezTo>
                    <a:pt x="4413132" y="510626"/>
                    <a:pt x="4728219" y="363433"/>
                    <a:pt x="4870332" y="270596"/>
                  </a:cubicBezTo>
                  <a:cubicBezTo>
                    <a:pt x="4839979" y="242656"/>
                    <a:pt x="5089153" y="139151"/>
                    <a:pt x="5258444" y="63967"/>
                  </a:cubicBezTo>
                  <a:cubicBezTo>
                    <a:pt x="5259587" y="388198"/>
                    <a:pt x="5261111" y="762467"/>
                    <a:pt x="5259968" y="1088222"/>
                  </a:cubicBezTo>
                  <a:close/>
                </a:path>
              </a:pathLst>
            </a:custGeom>
            <a:blipFill>
              <a:blip r:embed="rId7"/>
              <a:stretch>
                <a:fillRect l="-7647" t="0" r="-7647" b="0"/>
              </a:stretch>
            </a:blipFill>
          </p:spPr>
        </p:sp>
      </p:grpSp>
      <p:grpSp>
        <p:nvGrpSpPr>
          <p:cNvPr name="Group 20" id="20"/>
          <p:cNvGrpSpPr/>
          <p:nvPr/>
        </p:nvGrpSpPr>
        <p:grpSpPr>
          <a:xfrm rot="0">
            <a:off x="-2713656" y="8800618"/>
            <a:ext cx="2759382" cy="3326498"/>
            <a:chOff x="0" y="0"/>
            <a:chExt cx="5270373" cy="6353556"/>
          </a:xfrm>
        </p:grpSpPr>
        <p:sp>
          <p:nvSpPr>
            <p:cNvPr name="Freeform 21" id="21"/>
            <p:cNvSpPr/>
            <p:nvPr/>
          </p:nvSpPr>
          <p:spPr>
            <a:xfrm flipH="true" flipV="false" rot="0">
              <a:off x="118" y="-86"/>
              <a:ext cx="5270255" cy="6353642"/>
            </a:xfrm>
            <a:custGeom>
              <a:avLst/>
              <a:gdLst/>
              <a:ahLst/>
              <a:cxnLst/>
              <a:rect r="r" b="b" t="t" l="l"/>
              <a:pathLst>
                <a:path h="6353642" w="5270255">
                  <a:moveTo>
                    <a:pt x="10287" y="1088222"/>
                  </a:moveTo>
                  <a:cubicBezTo>
                    <a:pt x="1397" y="2831170"/>
                    <a:pt x="18796" y="4593549"/>
                    <a:pt x="0" y="6353642"/>
                  </a:cubicBezTo>
                  <a:cubicBezTo>
                    <a:pt x="1009142" y="6321765"/>
                    <a:pt x="2046097" y="6360754"/>
                    <a:pt x="3057652" y="6325575"/>
                  </a:cubicBezTo>
                  <a:cubicBezTo>
                    <a:pt x="3547999" y="6359738"/>
                    <a:pt x="3879088" y="6324305"/>
                    <a:pt x="4362323" y="6338021"/>
                  </a:cubicBezTo>
                  <a:cubicBezTo>
                    <a:pt x="4572762" y="6349959"/>
                    <a:pt x="4712081" y="6327353"/>
                    <a:pt x="4900041" y="6338021"/>
                  </a:cubicBezTo>
                  <a:cubicBezTo>
                    <a:pt x="4978400" y="6319606"/>
                    <a:pt x="5093335" y="6343609"/>
                    <a:pt x="5170424" y="6335354"/>
                  </a:cubicBezTo>
                  <a:cubicBezTo>
                    <a:pt x="5178679" y="6340053"/>
                    <a:pt x="5297043" y="6358468"/>
                    <a:pt x="5264658" y="6319733"/>
                  </a:cubicBezTo>
                  <a:cubicBezTo>
                    <a:pt x="5260848" y="4326468"/>
                    <a:pt x="5266817" y="2152609"/>
                    <a:pt x="5267325" y="136484"/>
                  </a:cubicBezTo>
                  <a:cubicBezTo>
                    <a:pt x="5184648" y="142834"/>
                    <a:pt x="5048123" y="224241"/>
                    <a:pt x="4918710" y="218145"/>
                  </a:cubicBezTo>
                  <a:cubicBezTo>
                    <a:pt x="4884801" y="185760"/>
                    <a:pt x="4784344" y="234655"/>
                    <a:pt x="4660138" y="243672"/>
                  </a:cubicBezTo>
                  <a:cubicBezTo>
                    <a:pt x="4636516" y="271231"/>
                    <a:pt x="4547108" y="208239"/>
                    <a:pt x="4507611" y="224495"/>
                  </a:cubicBezTo>
                  <a:cubicBezTo>
                    <a:pt x="4417695" y="249133"/>
                    <a:pt x="4346956" y="235544"/>
                    <a:pt x="4233037" y="264373"/>
                  </a:cubicBezTo>
                  <a:cubicBezTo>
                    <a:pt x="3959479" y="123403"/>
                    <a:pt x="3667252" y="197063"/>
                    <a:pt x="3394837" y="23073"/>
                  </a:cubicBezTo>
                  <a:cubicBezTo>
                    <a:pt x="3388995" y="-71796"/>
                    <a:pt x="3307588" y="156931"/>
                    <a:pt x="3142742" y="150962"/>
                  </a:cubicBezTo>
                  <a:cubicBezTo>
                    <a:pt x="3022854" y="143850"/>
                    <a:pt x="2957195" y="162392"/>
                    <a:pt x="2871978" y="194142"/>
                  </a:cubicBezTo>
                  <a:cubicBezTo>
                    <a:pt x="2771140" y="182077"/>
                    <a:pt x="2704211" y="221574"/>
                    <a:pt x="2578862" y="234401"/>
                  </a:cubicBezTo>
                  <a:cubicBezTo>
                    <a:pt x="2460371" y="181315"/>
                    <a:pt x="2355469" y="234655"/>
                    <a:pt x="2181606" y="250022"/>
                  </a:cubicBezTo>
                  <a:cubicBezTo>
                    <a:pt x="2153285" y="215732"/>
                    <a:pt x="2181987" y="308569"/>
                    <a:pt x="2061210" y="279613"/>
                  </a:cubicBezTo>
                  <a:cubicBezTo>
                    <a:pt x="1954403" y="340954"/>
                    <a:pt x="1882902" y="405470"/>
                    <a:pt x="1746631" y="454238"/>
                  </a:cubicBezTo>
                  <a:cubicBezTo>
                    <a:pt x="1677670" y="506562"/>
                    <a:pt x="1572768" y="523834"/>
                    <a:pt x="1477645" y="478749"/>
                  </a:cubicBezTo>
                  <a:cubicBezTo>
                    <a:pt x="1489837" y="517865"/>
                    <a:pt x="1365758" y="510880"/>
                    <a:pt x="1281303" y="517357"/>
                  </a:cubicBezTo>
                  <a:cubicBezTo>
                    <a:pt x="1237234" y="495132"/>
                    <a:pt x="1115060" y="418043"/>
                    <a:pt x="1042797" y="469859"/>
                  </a:cubicBezTo>
                  <a:cubicBezTo>
                    <a:pt x="857123" y="510626"/>
                    <a:pt x="542036" y="363433"/>
                    <a:pt x="399923" y="270596"/>
                  </a:cubicBezTo>
                  <a:cubicBezTo>
                    <a:pt x="430276" y="242656"/>
                    <a:pt x="181102" y="139151"/>
                    <a:pt x="11811" y="63967"/>
                  </a:cubicBezTo>
                  <a:cubicBezTo>
                    <a:pt x="10668" y="388198"/>
                    <a:pt x="9144" y="762467"/>
                    <a:pt x="10287" y="1088222"/>
                  </a:cubicBezTo>
                  <a:close/>
                </a:path>
              </a:pathLst>
            </a:custGeom>
            <a:blipFill>
              <a:blip r:embed="rId8"/>
              <a:stretch>
                <a:fillRect l="-53482" t="0" r="-53482" b="0"/>
              </a:stretch>
            </a:blipFill>
          </p:spPr>
        </p:sp>
      </p:grpSp>
      <p:grpSp>
        <p:nvGrpSpPr>
          <p:cNvPr name="Group 22" id="22"/>
          <p:cNvGrpSpPr/>
          <p:nvPr/>
        </p:nvGrpSpPr>
        <p:grpSpPr>
          <a:xfrm rot="0">
            <a:off x="6384618" y="5560266"/>
            <a:ext cx="2759382" cy="3326498"/>
            <a:chOff x="0" y="0"/>
            <a:chExt cx="5270373" cy="6353556"/>
          </a:xfrm>
        </p:grpSpPr>
        <p:sp>
          <p:nvSpPr>
            <p:cNvPr name="Freeform 23" id="23"/>
            <p:cNvSpPr/>
            <p:nvPr/>
          </p:nvSpPr>
          <p:spPr>
            <a:xfrm flipH="false" flipV="false" rot="0">
              <a:off x="118" y="-86"/>
              <a:ext cx="5270255" cy="6353642"/>
            </a:xfrm>
            <a:custGeom>
              <a:avLst/>
              <a:gdLst/>
              <a:ahLst/>
              <a:cxnLst/>
              <a:rect r="r" b="b" t="t" l="l"/>
              <a:pathLst>
                <a:path h="6353642" w="5270255">
                  <a:moveTo>
                    <a:pt x="5259968" y="1088222"/>
                  </a:moveTo>
                  <a:cubicBezTo>
                    <a:pt x="5268858" y="2831170"/>
                    <a:pt x="5251459" y="4593549"/>
                    <a:pt x="5270255" y="6353642"/>
                  </a:cubicBezTo>
                  <a:cubicBezTo>
                    <a:pt x="4261113" y="6321765"/>
                    <a:pt x="3224158" y="6360754"/>
                    <a:pt x="2212603" y="6325575"/>
                  </a:cubicBezTo>
                  <a:cubicBezTo>
                    <a:pt x="1722256" y="6359738"/>
                    <a:pt x="1391167" y="6324305"/>
                    <a:pt x="907932" y="6338021"/>
                  </a:cubicBezTo>
                  <a:cubicBezTo>
                    <a:pt x="697493" y="6349959"/>
                    <a:pt x="558174" y="6327353"/>
                    <a:pt x="370214" y="6338021"/>
                  </a:cubicBezTo>
                  <a:cubicBezTo>
                    <a:pt x="291855" y="6319606"/>
                    <a:pt x="176920" y="6343609"/>
                    <a:pt x="99831" y="6335354"/>
                  </a:cubicBezTo>
                  <a:cubicBezTo>
                    <a:pt x="91576" y="6340053"/>
                    <a:pt x="-26788" y="6358468"/>
                    <a:pt x="5597" y="6319733"/>
                  </a:cubicBezTo>
                  <a:cubicBezTo>
                    <a:pt x="9407" y="4326468"/>
                    <a:pt x="3438" y="2152609"/>
                    <a:pt x="2930" y="136484"/>
                  </a:cubicBezTo>
                  <a:cubicBezTo>
                    <a:pt x="85607" y="142834"/>
                    <a:pt x="222132" y="224241"/>
                    <a:pt x="351545" y="218145"/>
                  </a:cubicBezTo>
                  <a:cubicBezTo>
                    <a:pt x="385454" y="185760"/>
                    <a:pt x="485911" y="234655"/>
                    <a:pt x="610117" y="243672"/>
                  </a:cubicBezTo>
                  <a:cubicBezTo>
                    <a:pt x="633739" y="271231"/>
                    <a:pt x="723147" y="208239"/>
                    <a:pt x="762644" y="224495"/>
                  </a:cubicBezTo>
                  <a:cubicBezTo>
                    <a:pt x="852560" y="249133"/>
                    <a:pt x="923299" y="235544"/>
                    <a:pt x="1037218" y="264373"/>
                  </a:cubicBezTo>
                  <a:cubicBezTo>
                    <a:pt x="1310776" y="123403"/>
                    <a:pt x="1603003" y="197063"/>
                    <a:pt x="1875418" y="23073"/>
                  </a:cubicBezTo>
                  <a:cubicBezTo>
                    <a:pt x="1881260" y="-71796"/>
                    <a:pt x="1962667" y="156931"/>
                    <a:pt x="2127513" y="150962"/>
                  </a:cubicBezTo>
                  <a:cubicBezTo>
                    <a:pt x="2247401" y="143850"/>
                    <a:pt x="2313060" y="162392"/>
                    <a:pt x="2398277" y="194142"/>
                  </a:cubicBezTo>
                  <a:cubicBezTo>
                    <a:pt x="2499115" y="182077"/>
                    <a:pt x="2566044" y="221574"/>
                    <a:pt x="2691393" y="234401"/>
                  </a:cubicBezTo>
                  <a:cubicBezTo>
                    <a:pt x="2809884" y="181315"/>
                    <a:pt x="2914786" y="234655"/>
                    <a:pt x="3088649" y="250022"/>
                  </a:cubicBezTo>
                  <a:cubicBezTo>
                    <a:pt x="3116970" y="215732"/>
                    <a:pt x="3088268" y="308569"/>
                    <a:pt x="3209045" y="279613"/>
                  </a:cubicBezTo>
                  <a:cubicBezTo>
                    <a:pt x="3315852" y="340954"/>
                    <a:pt x="3387353" y="405470"/>
                    <a:pt x="3523624" y="454238"/>
                  </a:cubicBezTo>
                  <a:cubicBezTo>
                    <a:pt x="3592585" y="506562"/>
                    <a:pt x="3697487" y="523834"/>
                    <a:pt x="3792610" y="478749"/>
                  </a:cubicBezTo>
                  <a:cubicBezTo>
                    <a:pt x="3780418" y="517865"/>
                    <a:pt x="3904497" y="510880"/>
                    <a:pt x="3988952" y="517357"/>
                  </a:cubicBezTo>
                  <a:cubicBezTo>
                    <a:pt x="4033021" y="495132"/>
                    <a:pt x="4155195" y="418043"/>
                    <a:pt x="4227458" y="469859"/>
                  </a:cubicBezTo>
                  <a:cubicBezTo>
                    <a:pt x="4413132" y="510626"/>
                    <a:pt x="4728219" y="363433"/>
                    <a:pt x="4870332" y="270596"/>
                  </a:cubicBezTo>
                  <a:cubicBezTo>
                    <a:pt x="4839979" y="242656"/>
                    <a:pt x="5089153" y="139151"/>
                    <a:pt x="5258444" y="63967"/>
                  </a:cubicBezTo>
                  <a:cubicBezTo>
                    <a:pt x="5259587" y="388198"/>
                    <a:pt x="5261111" y="762467"/>
                    <a:pt x="5259968" y="1088222"/>
                  </a:cubicBezTo>
                  <a:close/>
                </a:path>
              </a:pathLst>
            </a:custGeom>
            <a:blipFill>
              <a:blip r:embed="rId9"/>
              <a:stretch>
                <a:fillRect l="-8799" t="0" r="-8799" b="0"/>
              </a:stretch>
            </a:blipFill>
          </p:spPr>
        </p:sp>
      </p:grpSp>
      <p:grpSp>
        <p:nvGrpSpPr>
          <p:cNvPr name="Group 24" id="24"/>
          <p:cNvGrpSpPr/>
          <p:nvPr/>
        </p:nvGrpSpPr>
        <p:grpSpPr>
          <a:xfrm rot="0">
            <a:off x="6393244" y="8800618"/>
            <a:ext cx="2750756" cy="617441"/>
            <a:chOff x="0" y="0"/>
            <a:chExt cx="1636376" cy="367305"/>
          </a:xfrm>
        </p:grpSpPr>
        <p:sp>
          <p:nvSpPr>
            <p:cNvPr name="Freeform 25" id="25"/>
            <p:cNvSpPr/>
            <p:nvPr/>
          </p:nvSpPr>
          <p:spPr>
            <a:xfrm flipH="false" flipV="false" rot="0">
              <a:off x="0" y="0"/>
              <a:ext cx="1636376" cy="367305"/>
            </a:xfrm>
            <a:custGeom>
              <a:avLst/>
              <a:gdLst/>
              <a:ahLst/>
              <a:cxnLst/>
              <a:rect r="r" b="b" t="t" l="l"/>
              <a:pathLst>
                <a:path h="367305" w="1636376">
                  <a:moveTo>
                    <a:pt x="0" y="0"/>
                  </a:moveTo>
                  <a:lnTo>
                    <a:pt x="1636376" y="0"/>
                  </a:lnTo>
                  <a:lnTo>
                    <a:pt x="1636376" y="367305"/>
                  </a:lnTo>
                  <a:lnTo>
                    <a:pt x="0" y="367305"/>
                  </a:lnTo>
                  <a:close/>
                </a:path>
              </a:pathLst>
            </a:custGeom>
            <a:solidFill>
              <a:srgbClr val="1F2020"/>
            </a:solidFill>
          </p:spPr>
        </p:sp>
        <p:sp>
          <p:nvSpPr>
            <p:cNvPr name="TextBox 26" id="26"/>
            <p:cNvSpPr txBox="true"/>
            <p:nvPr/>
          </p:nvSpPr>
          <p:spPr>
            <a:xfrm>
              <a:off x="0" y="-38100"/>
              <a:ext cx="1636376" cy="405405"/>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2818601" y="8800618"/>
            <a:ext cx="2750756" cy="617441"/>
            <a:chOff x="0" y="0"/>
            <a:chExt cx="1636376" cy="367305"/>
          </a:xfrm>
        </p:grpSpPr>
        <p:sp>
          <p:nvSpPr>
            <p:cNvPr name="Freeform 28" id="28"/>
            <p:cNvSpPr/>
            <p:nvPr/>
          </p:nvSpPr>
          <p:spPr>
            <a:xfrm flipH="false" flipV="false" rot="0">
              <a:off x="0" y="0"/>
              <a:ext cx="1636376" cy="367305"/>
            </a:xfrm>
            <a:custGeom>
              <a:avLst/>
              <a:gdLst/>
              <a:ahLst/>
              <a:cxnLst/>
              <a:rect r="r" b="b" t="t" l="l"/>
              <a:pathLst>
                <a:path h="367305" w="1636376">
                  <a:moveTo>
                    <a:pt x="0" y="0"/>
                  </a:moveTo>
                  <a:lnTo>
                    <a:pt x="1636376" y="0"/>
                  </a:lnTo>
                  <a:lnTo>
                    <a:pt x="1636376" y="367305"/>
                  </a:lnTo>
                  <a:lnTo>
                    <a:pt x="0" y="367305"/>
                  </a:lnTo>
                  <a:close/>
                </a:path>
              </a:pathLst>
            </a:custGeom>
            <a:solidFill>
              <a:srgbClr val="1F2020"/>
            </a:solidFill>
          </p:spPr>
        </p:sp>
        <p:sp>
          <p:nvSpPr>
            <p:cNvPr name="TextBox 29" id="29"/>
            <p:cNvSpPr txBox="true"/>
            <p:nvPr/>
          </p:nvSpPr>
          <p:spPr>
            <a:xfrm>
              <a:off x="0" y="-38100"/>
              <a:ext cx="1636376" cy="40540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31" id="31"/>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32" id="32"/>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33" id="33"/>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34" id="34"/>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35" id="35"/>
          <p:cNvSpPr txBox="true"/>
          <p:nvPr/>
        </p:nvSpPr>
        <p:spPr>
          <a:xfrm rot="0">
            <a:off x="685933" y="4327469"/>
            <a:ext cx="3508046" cy="340216"/>
          </a:xfrm>
          <a:prstGeom prst="rect">
            <a:avLst/>
          </a:prstGeom>
        </p:spPr>
        <p:txBody>
          <a:bodyPr anchor="t" rtlCol="false" tIns="0" lIns="0" bIns="0" rIns="0">
            <a:spAutoFit/>
          </a:bodyPr>
          <a:lstStyle/>
          <a:p>
            <a:pPr algn="ctr">
              <a:lnSpc>
                <a:spcPts val="2872"/>
              </a:lnSpc>
              <a:spcBef>
                <a:spcPct val="0"/>
              </a:spcBef>
            </a:pPr>
            <a:r>
              <a:rPr lang="en-US" b="true" sz="2051">
                <a:solidFill>
                  <a:srgbClr val="FFFFFF"/>
                </a:solidFill>
                <a:latin typeface="Open Sans Bold"/>
                <a:ea typeface="Open Sans Bold"/>
                <a:cs typeface="Open Sans Bold"/>
                <a:sym typeface="Open Sans Bold"/>
              </a:rPr>
              <a:t>Gilar Ridho P</a:t>
            </a:r>
          </a:p>
        </p:txBody>
      </p:sp>
      <p:sp>
        <p:nvSpPr>
          <p:cNvPr name="TextBox 36" id="36"/>
          <p:cNvSpPr txBox="true"/>
          <p:nvPr/>
        </p:nvSpPr>
        <p:spPr>
          <a:xfrm rot="0">
            <a:off x="12608210" y="1236123"/>
            <a:ext cx="3343408" cy="2142976"/>
          </a:xfrm>
          <a:prstGeom prst="rect">
            <a:avLst/>
          </a:prstGeom>
        </p:spPr>
        <p:txBody>
          <a:bodyPr anchor="t" rtlCol="false" tIns="0" lIns="0" bIns="0" rIns="0">
            <a:spAutoFit/>
          </a:bodyPr>
          <a:lstStyle/>
          <a:p>
            <a:pPr algn="l">
              <a:lnSpc>
                <a:spcPts val="8025"/>
              </a:lnSpc>
            </a:pPr>
            <a:r>
              <a:rPr lang="en-US" sz="7500">
                <a:solidFill>
                  <a:srgbClr val="1F2020"/>
                </a:solidFill>
                <a:latin typeface="Zuume Rough Bold"/>
                <a:ea typeface="Zuume Rough Bold"/>
                <a:cs typeface="Zuume Rough Bold"/>
                <a:sym typeface="Zuume Rough Bold"/>
              </a:rPr>
              <a:t>Meet Our team</a:t>
            </a:r>
          </a:p>
        </p:txBody>
      </p:sp>
      <p:sp>
        <p:nvSpPr>
          <p:cNvPr name="TextBox 37" id="37"/>
          <p:cNvSpPr txBox="true"/>
          <p:nvPr/>
        </p:nvSpPr>
        <p:spPr>
          <a:xfrm rot="0">
            <a:off x="12608210" y="3664776"/>
            <a:ext cx="4542516" cy="5595620"/>
          </a:xfrm>
          <a:prstGeom prst="rect">
            <a:avLst/>
          </a:prstGeom>
        </p:spPr>
        <p:txBody>
          <a:bodyPr anchor="t" rtlCol="false" tIns="0" lIns="0" bIns="0" rIns="0">
            <a:spAutoFit/>
          </a:bodyPr>
          <a:lstStyle/>
          <a:p>
            <a:pPr algn="l">
              <a:lnSpc>
                <a:spcPts val="2380"/>
              </a:lnSpc>
            </a:pPr>
            <a:r>
              <a:rPr lang="en-US" sz="1700">
                <a:solidFill>
                  <a:srgbClr val="000000"/>
                </a:solidFill>
                <a:latin typeface="Open Sans"/>
                <a:ea typeface="Open Sans"/>
                <a:cs typeface="Open Sans"/>
                <a:sym typeface="Open Sans"/>
              </a:rPr>
              <a:t>LWD Brothers adalah sebuah lingkar pertemanan kelas yang terbentuk dari kebersamaan, solidaritas, dan rasa kekeluargaan. Komunitas ini menjadi wadah bagi mahasiswa untuk saling mengenal, berbagi cerita, bertukar ide, serta mendukung satu sama lain dalam aktivitas perkuliahan maupun kegiatan non-akademik.</a:t>
            </a:r>
          </a:p>
          <a:p>
            <a:pPr algn="l">
              <a:lnSpc>
                <a:spcPts val="2380"/>
              </a:lnSpc>
            </a:pPr>
            <a:r>
              <a:rPr lang="en-US" sz="1700">
                <a:solidFill>
                  <a:srgbClr val="000000"/>
                </a:solidFill>
                <a:latin typeface="Open Sans"/>
                <a:ea typeface="Open Sans"/>
                <a:cs typeface="Open Sans"/>
                <a:sym typeface="Open Sans"/>
              </a:rPr>
              <a:t>LWD Brothers tidak hanya berfokus pada pertemanan, tetapi juga menjadi ruang berkumpul yang positif untuk menyalurkan kreativitas, mengembangkan minat dan bakat, serta membangun relasi yang kuat antar mahasiswa. Melalui berbagai kegiatan bersama, LWD Brothers menumbuhkan rasa kebersamaan, loyalitas, dan semangat kolaborasi di lingkungan kampus.</a:t>
            </a:r>
          </a:p>
          <a:p>
            <a:pPr algn="l">
              <a:lnSpc>
                <a:spcPts val="2380"/>
              </a:lnSpc>
              <a:spcBef>
                <a:spcPct val="0"/>
              </a:spcBef>
            </a:pPr>
          </a:p>
        </p:txBody>
      </p:sp>
      <p:sp>
        <p:nvSpPr>
          <p:cNvPr name="TextBox 38" id="38"/>
          <p:cNvSpPr txBox="true"/>
          <p:nvPr/>
        </p:nvSpPr>
        <p:spPr>
          <a:xfrm rot="0">
            <a:off x="4103780" y="4317098"/>
            <a:ext cx="3508046" cy="340216"/>
          </a:xfrm>
          <a:prstGeom prst="rect">
            <a:avLst/>
          </a:prstGeom>
        </p:spPr>
        <p:txBody>
          <a:bodyPr anchor="t" rtlCol="false" tIns="0" lIns="0" bIns="0" rIns="0">
            <a:spAutoFit/>
          </a:bodyPr>
          <a:lstStyle/>
          <a:p>
            <a:pPr algn="ctr">
              <a:lnSpc>
                <a:spcPts val="2872"/>
              </a:lnSpc>
              <a:spcBef>
                <a:spcPct val="0"/>
              </a:spcBef>
            </a:pPr>
            <a:r>
              <a:rPr lang="en-US" b="true" sz="2051">
                <a:solidFill>
                  <a:srgbClr val="FFFFFF"/>
                </a:solidFill>
                <a:latin typeface="Open Sans Bold"/>
                <a:ea typeface="Open Sans Bold"/>
                <a:cs typeface="Open Sans Bold"/>
                <a:sym typeface="Open Sans Bold"/>
              </a:rPr>
              <a:t>Muhammad Riqza</a:t>
            </a:r>
          </a:p>
        </p:txBody>
      </p:sp>
      <p:sp>
        <p:nvSpPr>
          <p:cNvPr name="TextBox 39" id="39"/>
          <p:cNvSpPr txBox="true"/>
          <p:nvPr/>
        </p:nvSpPr>
        <p:spPr>
          <a:xfrm rot="0">
            <a:off x="7523244" y="4317098"/>
            <a:ext cx="3508046" cy="340216"/>
          </a:xfrm>
          <a:prstGeom prst="rect">
            <a:avLst/>
          </a:prstGeom>
        </p:spPr>
        <p:txBody>
          <a:bodyPr anchor="t" rtlCol="false" tIns="0" lIns="0" bIns="0" rIns="0">
            <a:spAutoFit/>
          </a:bodyPr>
          <a:lstStyle/>
          <a:p>
            <a:pPr algn="ctr">
              <a:lnSpc>
                <a:spcPts val="2872"/>
              </a:lnSpc>
              <a:spcBef>
                <a:spcPct val="0"/>
              </a:spcBef>
            </a:pPr>
            <a:r>
              <a:rPr lang="en-US" b="true" sz="2051">
                <a:solidFill>
                  <a:srgbClr val="FFFFFF"/>
                </a:solidFill>
                <a:latin typeface="Open Sans Bold"/>
                <a:ea typeface="Open Sans Bold"/>
                <a:cs typeface="Open Sans Bold"/>
                <a:sym typeface="Open Sans Bold"/>
              </a:rPr>
              <a:t>Muhammad Faizal</a:t>
            </a:r>
          </a:p>
        </p:txBody>
      </p:sp>
      <p:sp>
        <p:nvSpPr>
          <p:cNvPr name="TextBox 40" id="40"/>
          <p:cNvSpPr txBox="true"/>
          <p:nvPr/>
        </p:nvSpPr>
        <p:spPr>
          <a:xfrm rot="0">
            <a:off x="2439956" y="8920181"/>
            <a:ext cx="3508046" cy="340216"/>
          </a:xfrm>
          <a:prstGeom prst="rect">
            <a:avLst/>
          </a:prstGeom>
        </p:spPr>
        <p:txBody>
          <a:bodyPr anchor="t" rtlCol="false" tIns="0" lIns="0" bIns="0" rIns="0">
            <a:spAutoFit/>
          </a:bodyPr>
          <a:lstStyle/>
          <a:p>
            <a:pPr algn="ctr">
              <a:lnSpc>
                <a:spcPts val="2872"/>
              </a:lnSpc>
              <a:spcBef>
                <a:spcPct val="0"/>
              </a:spcBef>
            </a:pPr>
            <a:r>
              <a:rPr lang="en-US" b="true" sz="2051">
                <a:solidFill>
                  <a:srgbClr val="FFFFFF"/>
                </a:solidFill>
                <a:latin typeface="Open Sans Bold"/>
                <a:ea typeface="Open Sans Bold"/>
                <a:cs typeface="Open Sans Bold"/>
                <a:sym typeface="Open Sans Bold"/>
              </a:rPr>
              <a:t>Fabian Ghifari </a:t>
            </a:r>
          </a:p>
        </p:txBody>
      </p:sp>
      <p:sp>
        <p:nvSpPr>
          <p:cNvPr name="TextBox 41" id="41"/>
          <p:cNvSpPr txBox="true"/>
          <p:nvPr/>
        </p:nvSpPr>
        <p:spPr>
          <a:xfrm rot="0">
            <a:off x="6010286" y="8920181"/>
            <a:ext cx="3508046" cy="340216"/>
          </a:xfrm>
          <a:prstGeom prst="rect">
            <a:avLst/>
          </a:prstGeom>
        </p:spPr>
        <p:txBody>
          <a:bodyPr anchor="t" rtlCol="false" tIns="0" lIns="0" bIns="0" rIns="0">
            <a:spAutoFit/>
          </a:bodyPr>
          <a:lstStyle/>
          <a:p>
            <a:pPr algn="ctr">
              <a:lnSpc>
                <a:spcPts val="2872"/>
              </a:lnSpc>
              <a:spcBef>
                <a:spcPct val="0"/>
              </a:spcBef>
            </a:pPr>
            <a:r>
              <a:rPr lang="en-US" b="true" sz="2051">
                <a:solidFill>
                  <a:srgbClr val="FFFFFF"/>
                </a:solidFill>
                <a:latin typeface="Open Sans Bold"/>
                <a:ea typeface="Open Sans Bold"/>
                <a:cs typeface="Open Sans Bold"/>
                <a:sym typeface="Open Sans Bold"/>
              </a:rPr>
              <a:t>Arbi Isma R</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692" y="2533228"/>
            <a:ext cx="5684780" cy="5693775"/>
          </a:xfrm>
          <a:custGeom>
            <a:avLst/>
            <a:gdLst/>
            <a:ahLst/>
            <a:cxnLst/>
            <a:rect r="r" b="b" t="t" l="l"/>
            <a:pathLst>
              <a:path h="5693775" w="5684780">
                <a:moveTo>
                  <a:pt x="0" y="0"/>
                </a:moveTo>
                <a:lnTo>
                  <a:pt x="5684780" y="0"/>
                </a:lnTo>
                <a:lnTo>
                  <a:pt x="5684780" y="5693776"/>
                </a:lnTo>
                <a:lnTo>
                  <a:pt x="0" y="5693776"/>
                </a:lnTo>
                <a:lnTo>
                  <a:pt x="0" y="0"/>
                </a:lnTo>
                <a:close/>
              </a:path>
            </a:pathLst>
          </a:custGeom>
          <a:blipFill>
            <a:blip r:embed="rId4"/>
            <a:stretch>
              <a:fillRect l="0" t="0" r="0" b="0"/>
            </a:stretch>
          </a:blipFill>
        </p:spPr>
      </p:sp>
      <p:sp>
        <p:nvSpPr>
          <p:cNvPr name="Freeform 4" id="4"/>
          <p:cNvSpPr/>
          <p:nvPr/>
        </p:nvSpPr>
        <p:spPr>
          <a:xfrm flipH="false" flipV="false" rot="0">
            <a:off x="6122392" y="2533228"/>
            <a:ext cx="5700884" cy="5700884"/>
          </a:xfrm>
          <a:custGeom>
            <a:avLst/>
            <a:gdLst/>
            <a:ahLst/>
            <a:cxnLst/>
            <a:rect r="r" b="b" t="t" l="l"/>
            <a:pathLst>
              <a:path h="5700884" w="5700884">
                <a:moveTo>
                  <a:pt x="0" y="0"/>
                </a:moveTo>
                <a:lnTo>
                  <a:pt x="5700884" y="0"/>
                </a:lnTo>
                <a:lnTo>
                  <a:pt x="5700884" y="5700885"/>
                </a:lnTo>
                <a:lnTo>
                  <a:pt x="0" y="5700885"/>
                </a:lnTo>
                <a:lnTo>
                  <a:pt x="0" y="0"/>
                </a:lnTo>
                <a:close/>
              </a:path>
            </a:pathLst>
          </a:custGeom>
          <a:blipFill>
            <a:blip r:embed="rId5"/>
            <a:stretch>
              <a:fillRect l="0" t="0" r="0" b="0"/>
            </a:stretch>
          </a:blipFill>
        </p:spPr>
      </p:sp>
      <p:sp>
        <p:nvSpPr>
          <p:cNvPr name="Freeform 5" id="5"/>
          <p:cNvSpPr/>
          <p:nvPr/>
        </p:nvSpPr>
        <p:spPr>
          <a:xfrm flipH="false" flipV="false" rot="0">
            <a:off x="12203330" y="2533228"/>
            <a:ext cx="5757441" cy="5700884"/>
          </a:xfrm>
          <a:custGeom>
            <a:avLst/>
            <a:gdLst/>
            <a:ahLst/>
            <a:cxnLst/>
            <a:rect r="r" b="b" t="t" l="l"/>
            <a:pathLst>
              <a:path h="5700884" w="5757441">
                <a:moveTo>
                  <a:pt x="0" y="0"/>
                </a:moveTo>
                <a:lnTo>
                  <a:pt x="5757441" y="0"/>
                </a:lnTo>
                <a:lnTo>
                  <a:pt x="5757441" y="5700885"/>
                </a:lnTo>
                <a:lnTo>
                  <a:pt x="0" y="5700885"/>
                </a:lnTo>
                <a:lnTo>
                  <a:pt x="0" y="0"/>
                </a:lnTo>
                <a:close/>
              </a:path>
            </a:pathLst>
          </a:custGeom>
          <a:blipFill>
            <a:blip r:embed="rId6"/>
            <a:stretch>
              <a:fillRect l="0" t="-178" r="0" b="-178"/>
            </a:stretch>
          </a:blipFill>
        </p:spPr>
      </p:sp>
      <p:sp>
        <p:nvSpPr>
          <p:cNvPr name="TextBox 6" id="6"/>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7" id="7"/>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8" id="8"/>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9" id="9"/>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0" id="10"/>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1" id="11"/>
          <p:cNvSpPr txBox="true"/>
          <p:nvPr/>
        </p:nvSpPr>
        <p:spPr>
          <a:xfrm rot="0">
            <a:off x="6464724" y="1171153"/>
            <a:ext cx="5358552"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96801" y="2848015"/>
            <a:ext cx="6094398" cy="6037084"/>
          </a:xfrm>
          <a:custGeom>
            <a:avLst/>
            <a:gdLst/>
            <a:ahLst/>
            <a:cxnLst/>
            <a:rect r="r" b="b" t="t" l="l"/>
            <a:pathLst>
              <a:path h="6037084" w="6094398">
                <a:moveTo>
                  <a:pt x="0" y="0"/>
                </a:moveTo>
                <a:lnTo>
                  <a:pt x="6094398" y="0"/>
                </a:lnTo>
                <a:lnTo>
                  <a:pt x="6094398" y="6037084"/>
                </a:lnTo>
                <a:lnTo>
                  <a:pt x="0" y="6037084"/>
                </a:lnTo>
                <a:lnTo>
                  <a:pt x="0" y="0"/>
                </a:lnTo>
                <a:close/>
              </a:path>
            </a:pathLst>
          </a:custGeom>
          <a:blipFill>
            <a:blip r:embed="rId4"/>
            <a:stretch>
              <a:fillRect l="0" t="0" r="0" b="0"/>
            </a:stretch>
          </a:blipFill>
        </p:spPr>
      </p:sp>
      <p:sp>
        <p:nvSpPr>
          <p:cNvPr name="TextBox 4" id="4"/>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5" id="5"/>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6" id="6"/>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7" id="7"/>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8" id="8"/>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9" id="9"/>
          <p:cNvSpPr txBox="true"/>
          <p:nvPr/>
        </p:nvSpPr>
        <p:spPr>
          <a:xfrm rot="0">
            <a:off x="6581848" y="1204020"/>
            <a:ext cx="5124304" cy="1362075"/>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Tampilan admin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020060" y="1028700"/>
            <a:ext cx="12400067" cy="8229600"/>
            <a:chOff x="0" y="0"/>
            <a:chExt cx="6351016" cy="4215003"/>
          </a:xfrm>
        </p:grpSpPr>
        <p:sp>
          <p:nvSpPr>
            <p:cNvPr name="Freeform 4" id="4"/>
            <p:cNvSpPr/>
            <p:nvPr/>
          </p:nvSpPr>
          <p:spPr>
            <a:xfrm flipH="false" flipV="false" rot="0">
              <a:off x="-16" y="-53"/>
              <a:ext cx="6350985" cy="4215056"/>
            </a:xfrm>
            <a:custGeom>
              <a:avLst/>
              <a:gdLst/>
              <a:ahLst/>
              <a:cxnLst/>
              <a:rect r="r" b="b" t="t" l="l"/>
              <a:pathLst>
                <a:path h="4215056" w="6350985">
                  <a:moveTo>
                    <a:pt x="6301629" y="4207055"/>
                  </a:moveTo>
                  <a:cubicBezTo>
                    <a:pt x="4240419" y="4214929"/>
                    <a:pt x="2193433" y="4206547"/>
                    <a:pt x="53864" y="4215056"/>
                  </a:cubicBezTo>
                  <a:cubicBezTo>
                    <a:pt x="22114" y="4204515"/>
                    <a:pt x="40021" y="4162351"/>
                    <a:pt x="33925" y="4125140"/>
                  </a:cubicBezTo>
                  <a:cubicBezTo>
                    <a:pt x="18812" y="4077388"/>
                    <a:pt x="-39862" y="4047035"/>
                    <a:pt x="44593" y="3957627"/>
                  </a:cubicBezTo>
                  <a:cubicBezTo>
                    <a:pt x="63897" y="3911272"/>
                    <a:pt x="80407" y="3856662"/>
                    <a:pt x="95139" y="3812974"/>
                  </a:cubicBezTo>
                  <a:cubicBezTo>
                    <a:pt x="159147" y="3762682"/>
                    <a:pt x="201184" y="3707183"/>
                    <a:pt x="263541" y="3641143"/>
                  </a:cubicBezTo>
                  <a:cubicBezTo>
                    <a:pt x="335296" y="3552751"/>
                    <a:pt x="284242" y="3473122"/>
                    <a:pt x="397780" y="3420671"/>
                  </a:cubicBezTo>
                  <a:cubicBezTo>
                    <a:pt x="381651" y="3384857"/>
                    <a:pt x="424069" y="3349424"/>
                    <a:pt x="403495" y="3303958"/>
                  </a:cubicBezTo>
                  <a:cubicBezTo>
                    <a:pt x="408702" y="3219630"/>
                    <a:pt x="406670" y="3224837"/>
                    <a:pt x="502174" y="3119935"/>
                  </a:cubicBezTo>
                  <a:cubicBezTo>
                    <a:pt x="512842" y="3070151"/>
                    <a:pt x="450866" y="3022907"/>
                    <a:pt x="578628" y="2940484"/>
                  </a:cubicBezTo>
                  <a:cubicBezTo>
                    <a:pt x="591582" y="2875587"/>
                    <a:pt x="612029" y="2848663"/>
                    <a:pt x="677434" y="2797228"/>
                  </a:cubicBezTo>
                  <a:cubicBezTo>
                    <a:pt x="720233" y="2792148"/>
                    <a:pt x="666131" y="2684325"/>
                    <a:pt x="728615" y="2598727"/>
                  </a:cubicBezTo>
                  <a:cubicBezTo>
                    <a:pt x="749062" y="2563929"/>
                    <a:pt x="691785" y="2519606"/>
                    <a:pt x="765953" y="2406576"/>
                  </a:cubicBezTo>
                  <a:cubicBezTo>
                    <a:pt x="788305" y="2358824"/>
                    <a:pt x="786400" y="2322375"/>
                    <a:pt x="790337" y="2257224"/>
                  </a:cubicBezTo>
                  <a:cubicBezTo>
                    <a:pt x="852948" y="2196899"/>
                    <a:pt x="890159" y="2146861"/>
                    <a:pt x="899557" y="2041197"/>
                  </a:cubicBezTo>
                  <a:cubicBezTo>
                    <a:pt x="955564" y="1956488"/>
                    <a:pt x="998998" y="1944804"/>
                    <a:pt x="950484" y="1813867"/>
                  </a:cubicBezTo>
                  <a:cubicBezTo>
                    <a:pt x="1009031" y="1727634"/>
                    <a:pt x="1036082" y="1563296"/>
                    <a:pt x="1093232" y="1465379"/>
                  </a:cubicBezTo>
                  <a:cubicBezTo>
                    <a:pt x="1067451" y="1401371"/>
                    <a:pt x="1097804" y="1312217"/>
                    <a:pt x="1058053" y="1242748"/>
                  </a:cubicBezTo>
                  <a:cubicBezTo>
                    <a:pt x="1112155" y="1117907"/>
                    <a:pt x="1066816" y="1166040"/>
                    <a:pt x="1043448" y="966269"/>
                  </a:cubicBezTo>
                  <a:cubicBezTo>
                    <a:pt x="1042305" y="944171"/>
                    <a:pt x="1016524" y="919914"/>
                    <a:pt x="985028" y="895530"/>
                  </a:cubicBezTo>
                  <a:cubicBezTo>
                    <a:pt x="998109" y="890450"/>
                    <a:pt x="1002427" y="818441"/>
                    <a:pt x="958104" y="805360"/>
                  </a:cubicBezTo>
                  <a:cubicBezTo>
                    <a:pt x="849900" y="756084"/>
                    <a:pt x="858663" y="625782"/>
                    <a:pt x="754650" y="550852"/>
                  </a:cubicBezTo>
                  <a:cubicBezTo>
                    <a:pt x="784114" y="437949"/>
                    <a:pt x="692928" y="369623"/>
                    <a:pt x="648605" y="275643"/>
                  </a:cubicBezTo>
                  <a:cubicBezTo>
                    <a:pt x="620665" y="251259"/>
                    <a:pt x="686832" y="249989"/>
                    <a:pt x="691531" y="229288"/>
                  </a:cubicBezTo>
                  <a:cubicBezTo>
                    <a:pt x="694706" y="221668"/>
                    <a:pt x="717058" y="151310"/>
                    <a:pt x="698897" y="134673"/>
                  </a:cubicBezTo>
                  <a:cubicBezTo>
                    <a:pt x="663337" y="114861"/>
                    <a:pt x="690642" y="91366"/>
                    <a:pt x="700040" y="58346"/>
                  </a:cubicBezTo>
                  <a:cubicBezTo>
                    <a:pt x="708549" y="42217"/>
                    <a:pt x="658130" y="-16584"/>
                    <a:pt x="735727" y="6403"/>
                  </a:cubicBezTo>
                  <a:cubicBezTo>
                    <a:pt x="2334911" y="-3249"/>
                    <a:pt x="3924697" y="10086"/>
                    <a:pt x="5565029" y="1958"/>
                  </a:cubicBezTo>
                  <a:cubicBezTo>
                    <a:pt x="5814711" y="19230"/>
                    <a:pt x="6096143" y="-19378"/>
                    <a:pt x="6343539" y="14404"/>
                  </a:cubicBezTo>
                  <a:cubicBezTo>
                    <a:pt x="6344047" y="552376"/>
                    <a:pt x="6345444" y="1150927"/>
                    <a:pt x="6344682" y="1691566"/>
                  </a:cubicBezTo>
                  <a:cubicBezTo>
                    <a:pt x="6346841" y="2465123"/>
                    <a:pt x="6339602" y="3242617"/>
                    <a:pt x="6348746" y="4019095"/>
                  </a:cubicBezTo>
                  <a:cubicBezTo>
                    <a:pt x="6317885" y="4024683"/>
                    <a:pt x="6398022" y="4237662"/>
                    <a:pt x="6301629" y="4207055"/>
                  </a:cubicBezTo>
                  <a:close/>
                </a:path>
              </a:pathLst>
            </a:custGeom>
            <a:blipFill>
              <a:blip r:embed="rId4"/>
              <a:stretch>
                <a:fillRect l="-8994" t="0" r="-8994"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717235" y="1776660"/>
            <a:ext cx="4229371" cy="1123950"/>
          </a:xfrm>
          <a:prstGeom prst="rect">
            <a:avLst/>
          </a:prstGeom>
        </p:spPr>
        <p:txBody>
          <a:bodyPr anchor="t" rtlCol="false" tIns="0" lIns="0" bIns="0" rIns="0">
            <a:spAutoFit/>
          </a:bodyPr>
          <a:lstStyle/>
          <a:p>
            <a:pPr algn="l">
              <a:lnSpc>
                <a:spcPts val="8025"/>
              </a:lnSpc>
            </a:pPr>
            <a:r>
              <a:rPr lang="en-US" sz="7500">
                <a:solidFill>
                  <a:srgbClr val="1F2020"/>
                </a:solidFill>
                <a:latin typeface="Zuume Rough Bold"/>
                <a:ea typeface="Zuume Rough Bold"/>
                <a:cs typeface="Zuume Rough Bold"/>
                <a:sym typeface="Zuume Rough Bold"/>
              </a:rPr>
              <a:t>KESIMPULAN</a:t>
            </a:r>
          </a:p>
        </p:txBody>
      </p:sp>
      <p:sp>
        <p:nvSpPr>
          <p:cNvPr name="TextBox 11" id="11"/>
          <p:cNvSpPr txBox="true"/>
          <p:nvPr/>
        </p:nvSpPr>
        <p:spPr>
          <a:xfrm rot="0">
            <a:off x="717235" y="3654472"/>
            <a:ext cx="9107317" cy="3985912"/>
          </a:xfrm>
          <a:prstGeom prst="rect">
            <a:avLst/>
          </a:prstGeom>
        </p:spPr>
        <p:txBody>
          <a:bodyPr anchor="t" rtlCol="false" tIns="0" lIns="0" bIns="0" rIns="0">
            <a:spAutoFit/>
          </a:bodyPr>
          <a:lstStyle/>
          <a:p>
            <a:pPr algn="l">
              <a:lnSpc>
                <a:spcPts val="3182"/>
              </a:lnSpc>
              <a:spcBef>
                <a:spcPct val="0"/>
              </a:spcBef>
            </a:pPr>
            <a:r>
              <a:rPr lang="en-US" sz="2273">
                <a:solidFill>
                  <a:srgbClr val="1F2020"/>
                </a:solidFill>
                <a:latin typeface="Open Sans"/>
                <a:ea typeface="Open Sans"/>
                <a:cs typeface="Open Sans"/>
                <a:sym typeface="Open Sans"/>
              </a:rPr>
              <a:t>Pengembangan Sistem Reservasi Tiket Festival LWD FEST memberikan solusi yang efektif dalam mempermudah proses pemesanan dan pengelolaan tiket bagi pengunjung maupun penyelenggara festival. Melalui sistem berbasis web yang terstruktur, pengguna dapat melakukan pemesanan tiket secara cepat dan mudah, sementara pihak penyelenggara dapat mengelola data pengunjung, transaksi, serta validasi tiket secara efisien. Sistem ini juga mendukung peningkatan kualitas layanan Festival LWD FEST dengan menyediakan informasi acara yang akurat dan mendorong pengalaman pengguna yang lebih baik.</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grpSp>
        <p:nvGrpSpPr>
          <p:cNvPr name="Group 2" id="2"/>
          <p:cNvGrpSpPr/>
          <p:nvPr/>
        </p:nvGrpSpPr>
        <p:grpSpPr>
          <a:xfrm rot="0">
            <a:off x="-132322" y="-689083"/>
            <a:ext cx="18498671" cy="6843081"/>
            <a:chOff x="0" y="0"/>
            <a:chExt cx="6337935" cy="2344547"/>
          </a:xfrm>
        </p:grpSpPr>
        <p:sp>
          <p:nvSpPr>
            <p:cNvPr name="Freeform 3" id="3"/>
            <p:cNvSpPr/>
            <p:nvPr/>
          </p:nvSpPr>
          <p:spPr>
            <a:xfrm flipH="false" flipV="false" rot="0">
              <a:off x="9" y="0"/>
              <a:ext cx="6337926" cy="2344548"/>
            </a:xfrm>
            <a:custGeom>
              <a:avLst/>
              <a:gdLst/>
              <a:ahLst/>
              <a:cxnLst/>
              <a:rect r="r" b="b" t="t" l="l"/>
              <a:pathLst>
                <a:path h="2344548" w="6337926">
                  <a:moveTo>
                    <a:pt x="6336783" y="1142746"/>
                  </a:moveTo>
                  <a:cubicBezTo>
                    <a:pt x="6322051" y="1431290"/>
                    <a:pt x="6364977" y="1905000"/>
                    <a:pt x="6281411" y="2326005"/>
                  </a:cubicBezTo>
                  <a:cubicBezTo>
                    <a:pt x="6164825" y="2333625"/>
                    <a:pt x="6008234" y="2273173"/>
                    <a:pt x="5899776" y="2294763"/>
                  </a:cubicBezTo>
                  <a:cubicBezTo>
                    <a:pt x="5892664" y="2284730"/>
                    <a:pt x="5854183" y="2265299"/>
                    <a:pt x="5804272" y="2304034"/>
                  </a:cubicBezTo>
                  <a:cubicBezTo>
                    <a:pt x="5773919" y="2280920"/>
                    <a:pt x="5743566" y="2267966"/>
                    <a:pt x="5718674" y="2292223"/>
                  </a:cubicBezTo>
                  <a:cubicBezTo>
                    <a:pt x="5643490" y="2250313"/>
                    <a:pt x="5533381" y="2301621"/>
                    <a:pt x="5440544" y="2276983"/>
                  </a:cubicBezTo>
                  <a:cubicBezTo>
                    <a:pt x="5411080" y="2294255"/>
                    <a:pt x="5378568" y="2233803"/>
                    <a:pt x="5219564" y="2224024"/>
                  </a:cubicBezTo>
                  <a:cubicBezTo>
                    <a:pt x="5135109" y="2248027"/>
                    <a:pt x="5062719" y="2241677"/>
                    <a:pt x="5001251" y="2234438"/>
                  </a:cubicBezTo>
                  <a:cubicBezTo>
                    <a:pt x="4931909" y="2225421"/>
                    <a:pt x="4725026" y="2171065"/>
                    <a:pt x="4678798" y="2166239"/>
                  </a:cubicBezTo>
                  <a:cubicBezTo>
                    <a:pt x="4505316" y="2174748"/>
                    <a:pt x="4324087" y="2142744"/>
                    <a:pt x="4181466" y="2180336"/>
                  </a:cubicBezTo>
                  <a:cubicBezTo>
                    <a:pt x="4138159" y="2181352"/>
                    <a:pt x="4033130" y="2173097"/>
                    <a:pt x="3941182" y="2171065"/>
                  </a:cubicBezTo>
                  <a:cubicBezTo>
                    <a:pt x="3964550" y="2199132"/>
                    <a:pt x="3785861" y="2240280"/>
                    <a:pt x="3722488" y="2254123"/>
                  </a:cubicBezTo>
                  <a:cubicBezTo>
                    <a:pt x="3704708" y="2261108"/>
                    <a:pt x="3644764" y="2266188"/>
                    <a:pt x="3667751" y="2247011"/>
                  </a:cubicBezTo>
                  <a:cubicBezTo>
                    <a:pt x="3667878" y="2227834"/>
                    <a:pt x="3623936" y="2282825"/>
                    <a:pt x="3598663" y="2263394"/>
                  </a:cubicBezTo>
                  <a:cubicBezTo>
                    <a:pt x="3432801" y="2248281"/>
                    <a:pt x="3351140" y="2320925"/>
                    <a:pt x="3181722" y="2335022"/>
                  </a:cubicBezTo>
                  <a:cubicBezTo>
                    <a:pt x="3108951" y="2306701"/>
                    <a:pt x="2945756" y="2312416"/>
                    <a:pt x="2831583" y="2257298"/>
                  </a:cubicBezTo>
                  <a:cubicBezTo>
                    <a:pt x="2826503" y="2250694"/>
                    <a:pt x="2759574" y="2276602"/>
                    <a:pt x="2719188" y="2242185"/>
                  </a:cubicBezTo>
                  <a:cubicBezTo>
                    <a:pt x="2708774" y="2227834"/>
                    <a:pt x="2662165" y="2281174"/>
                    <a:pt x="2622414" y="2247265"/>
                  </a:cubicBezTo>
                  <a:cubicBezTo>
                    <a:pt x="2552691" y="2219960"/>
                    <a:pt x="2563740" y="2234565"/>
                    <a:pt x="2328790" y="2169160"/>
                  </a:cubicBezTo>
                  <a:cubicBezTo>
                    <a:pt x="2255892" y="2124456"/>
                    <a:pt x="2171183" y="2102866"/>
                    <a:pt x="2083172" y="2104390"/>
                  </a:cubicBezTo>
                  <a:cubicBezTo>
                    <a:pt x="2007353" y="2035683"/>
                    <a:pt x="1938138" y="2041779"/>
                    <a:pt x="1700394" y="2049018"/>
                  </a:cubicBezTo>
                  <a:cubicBezTo>
                    <a:pt x="1679820" y="2061337"/>
                    <a:pt x="1613018" y="2016379"/>
                    <a:pt x="1563869" y="2050034"/>
                  </a:cubicBezTo>
                  <a:cubicBezTo>
                    <a:pt x="1534024" y="2024761"/>
                    <a:pt x="1526404" y="2088896"/>
                    <a:pt x="1448553" y="2045081"/>
                  </a:cubicBezTo>
                  <a:cubicBezTo>
                    <a:pt x="1463285" y="2055368"/>
                    <a:pt x="1346191" y="2072005"/>
                    <a:pt x="1255132" y="2058670"/>
                  </a:cubicBezTo>
                  <a:cubicBezTo>
                    <a:pt x="1168899" y="2064512"/>
                    <a:pt x="994528" y="2098421"/>
                    <a:pt x="865369" y="2139569"/>
                  </a:cubicBezTo>
                  <a:cubicBezTo>
                    <a:pt x="879085" y="2125218"/>
                    <a:pt x="812283" y="2185162"/>
                    <a:pt x="800218" y="2147189"/>
                  </a:cubicBezTo>
                  <a:cubicBezTo>
                    <a:pt x="751704" y="2158746"/>
                    <a:pt x="708905" y="2180082"/>
                    <a:pt x="645405" y="2201418"/>
                  </a:cubicBezTo>
                  <a:cubicBezTo>
                    <a:pt x="526787" y="2230755"/>
                    <a:pt x="215129" y="2344928"/>
                    <a:pt x="8119" y="2344547"/>
                  </a:cubicBezTo>
                  <a:cubicBezTo>
                    <a:pt x="-27695" y="2261108"/>
                    <a:pt x="68571" y="2004568"/>
                    <a:pt x="35424" y="1591691"/>
                  </a:cubicBezTo>
                  <a:cubicBezTo>
                    <a:pt x="42536" y="1117092"/>
                    <a:pt x="42155" y="627761"/>
                    <a:pt x="40758" y="101600"/>
                  </a:cubicBezTo>
                  <a:cubicBezTo>
                    <a:pt x="68698" y="38481"/>
                    <a:pt x="9516" y="13716"/>
                    <a:pt x="104766" y="0"/>
                  </a:cubicBezTo>
                  <a:cubicBezTo>
                    <a:pt x="1891656" y="26543"/>
                    <a:pt x="3646034" y="-8636"/>
                    <a:pt x="5449942" y="13462"/>
                  </a:cubicBezTo>
                  <a:cubicBezTo>
                    <a:pt x="5729596" y="-1016"/>
                    <a:pt x="6045318" y="6223"/>
                    <a:pt x="6337926" y="10033"/>
                  </a:cubicBezTo>
                  <a:cubicBezTo>
                    <a:pt x="6327639" y="364871"/>
                    <a:pt x="6336656" y="763778"/>
                    <a:pt x="6336783" y="1142746"/>
                  </a:cubicBezTo>
                  <a:close/>
                </a:path>
              </a:pathLst>
            </a:custGeom>
            <a:blipFill>
              <a:blip r:embed="rId2"/>
              <a:stretch>
                <a:fillRect l="0" t="-35186" r="0" b="-45256"/>
              </a:stretch>
            </a:blipFill>
          </p:spPr>
        </p:sp>
      </p:grpSp>
      <p:sp>
        <p:nvSpPr>
          <p:cNvPr name="TextBox 4" id="4"/>
          <p:cNvSpPr txBox="true"/>
          <p:nvPr/>
        </p:nvSpPr>
        <p:spPr>
          <a:xfrm rot="0">
            <a:off x="4264779" y="6832917"/>
            <a:ext cx="9758442" cy="1362001"/>
          </a:xfrm>
          <a:prstGeom prst="rect">
            <a:avLst/>
          </a:prstGeom>
        </p:spPr>
        <p:txBody>
          <a:bodyPr anchor="t" rtlCol="false" tIns="0" lIns="0" bIns="0" rIns="0">
            <a:spAutoFit/>
          </a:bodyPr>
          <a:lstStyle/>
          <a:p>
            <a:pPr algn="ctr">
              <a:lnSpc>
                <a:spcPts val="10500"/>
              </a:lnSpc>
              <a:spcBef>
                <a:spcPct val="0"/>
              </a:spcBef>
            </a:pPr>
            <a:r>
              <a:rPr lang="en-US" sz="7500">
                <a:solidFill>
                  <a:srgbClr val="1F2020"/>
                </a:solidFill>
                <a:latin typeface="Zuume Rough Bold"/>
                <a:ea typeface="Zuume Rough Bold"/>
                <a:cs typeface="Zuume Rough Bold"/>
                <a:sym typeface="Zuume Rough Bold"/>
              </a:rPr>
              <a:t>Thank You For Watching</a:t>
            </a:r>
          </a:p>
        </p:txBody>
      </p:sp>
      <p:sp>
        <p:nvSpPr>
          <p:cNvPr name="TextBox 5" id="5"/>
          <p:cNvSpPr txBox="true"/>
          <p:nvPr/>
        </p:nvSpPr>
        <p:spPr>
          <a:xfrm rot="0">
            <a:off x="3323796" y="8640857"/>
            <a:ext cx="11640407" cy="1036320"/>
          </a:xfrm>
          <a:prstGeom prst="rect">
            <a:avLst/>
          </a:prstGeom>
        </p:spPr>
        <p:txBody>
          <a:bodyPr anchor="t" rtlCol="false" tIns="0" lIns="0" bIns="0" rIns="0">
            <a:spAutoFit/>
          </a:bodyPr>
          <a:lstStyle/>
          <a:p>
            <a:pPr algn="ctr">
              <a:lnSpc>
                <a:spcPts val="1680"/>
              </a:lnSpc>
            </a:pPr>
            <a:r>
              <a:rPr lang="en-US" sz="1200">
                <a:solidFill>
                  <a:srgbClr val="000000"/>
                </a:solidFill>
                <a:latin typeface="Open Sans"/>
                <a:ea typeface="Open Sans"/>
                <a:cs typeface="Open Sans"/>
                <a:sym typeface="Open Sans"/>
              </a:rPr>
              <a:t>Demikian presentasi yang dapat kami sampaikan. Kami, LWD BROTHERS, mengucapkan terima kasih atas perhatian dan waktu yang telah diberikan oleh Bapak/Ibu serta rekan-rekan sekalian. Apabila dalam penyampaian maupun materi presentasi terdapat kekurangan, kami mohon maaf yang sebesar-besarnya.</a:t>
            </a:r>
          </a:p>
          <a:p>
            <a:pPr algn="ctr">
              <a:lnSpc>
                <a:spcPts val="1680"/>
              </a:lnSpc>
            </a:pPr>
            <a:r>
              <a:rPr lang="en-US" sz="1200">
                <a:solidFill>
                  <a:srgbClr val="000000"/>
                </a:solidFill>
                <a:latin typeface="Open Sans"/>
                <a:ea typeface="Open Sans"/>
                <a:cs typeface="Open Sans"/>
                <a:sym typeface="Open Sans"/>
              </a:rPr>
              <a:t>Kami sangat terbuka terhadap saran, kritik, dan pertanyaan demi penyempurnaan ke depannya.</a:t>
            </a:r>
          </a:p>
          <a:p>
            <a:pPr algn="ctr">
              <a:lnSpc>
                <a:spcPts val="1680"/>
              </a:lnSpc>
            </a:pPr>
            <a:r>
              <a:rPr lang="en-US" sz="1200">
                <a:solidFill>
                  <a:srgbClr val="000000"/>
                </a:solidFill>
                <a:latin typeface="Open Sans"/>
                <a:ea typeface="Open Sans"/>
                <a:cs typeface="Open Sans"/>
                <a:sym typeface="Open Sans"/>
              </a:rPr>
              <a:t>Terima kasih.</a:t>
            </a:r>
          </a:p>
          <a:p>
            <a:pPr algn="ctr">
              <a:lnSpc>
                <a:spcPts val="168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0701" y="5465384"/>
            <a:ext cx="18949403" cy="6731311"/>
            <a:chOff x="0" y="0"/>
            <a:chExt cx="6340094" cy="2252163"/>
          </a:xfrm>
        </p:grpSpPr>
        <p:sp>
          <p:nvSpPr>
            <p:cNvPr name="Freeform 4" id="4"/>
            <p:cNvSpPr/>
            <p:nvPr/>
          </p:nvSpPr>
          <p:spPr>
            <a:xfrm flipH="false" flipV="false" rot="0">
              <a:off x="-73" y="-127"/>
              <a:ext cx="6340040" cy="2254453"/>
            </a:xfrm>
            <a:custGeom>
              <a:avLst/>
              <a:gdLst/>
              <a:ahLst/>
              <a:cxnLst/>
              <a:rect r="r" b="b" t="t" l="l"/>
              <a:pathLst>
                <a:path h="2254453" w="6340040">
                  <a:moveTo>
                    <a:pt x="6332674" y="2129908"/>
                  </a:moveTo>
                  <a:cubicBezTo>
                    <a:pt x="6213167" y="2155811"/>
                    <a:pt x="6123124" y="2099076"/>
                    <a:pt x="6019619" y="2129908"/>
                  </a:cubicBezTo>
                  <a:cubicBezTo>
                    <a:pt x="5936053" y="2165354"/>
                    <a:pt x="5762317" y="2131900"/>
                    <a:pt x="5650811" y="2243271"/>
                  </a:cubicBezTo>
                  <a:cubicBezTo>
                    <a:pt x="5597725" y="2189054"/>
                    <a:pt x="5517842" y="2271848"/>
                    <a:pt x="5276415" y="2240859"/>
                  </a:cubicBezTo>
                  <a:cubicBezTo>
                    <a:pt x="5275526" y="2287215"/>
                    <a:pt x="5222186" y="2196709"/>
                    <a:pt x="5196278" y="2238342"/>
                  </a:cubicBezTo>
                  <a:cubicBezTo>
                    <a:pt x="5169227" y="2249983"/>
                    <a:pt x="5190309" y="2254322"/>
                    <a:pt x="5157543" y="2213908"/>
                  </a:cubicBezTo>
                  <a:cubicBezTo>
                    <a:pt x="5140144" y="2238028"/>
                    <a:pt x="5124650" y="2269435"/>
                    <a:pt x="5049339" y="2244425"/>
                  </a:cubicBezTo>
                  <a:cubicBezTo>
                    <a:pt x="4877127" y="2209084"/>
                    <a:pt x="4993205" y="2110402"/>
                    <a:pt x="4729553" y="2239391"/>
                  </a:cubicBezTo>
                  <a:cubicBezTo>
                    <a:pt x="4678499" y="2298645"/>
                    <a:pt x="4564834" y="2088590"/>
                    <a:pt x="4506287" y="2252417"/>
                  </a:cubicBezTo>
                  <a:cubicBezTo>
                    <a:pt x="4484062" y="2232574"/>
                    <a:pt x="4490412" y="2211496"/>
                    <a:pt x="4422848" y="2249668"/>
                  </a:cubicBezTo>
                  <a:cubicBezTo>
                    <a:pt x="4341187" y="2133474"/>
                    <a:pt x="4377128" y="2334840"/>
                    <a:pt x="4217870" y="2172275"/>
                  </a:cubicBezTo>
                  <a:cubicBezTo>
                    <a:pt x="4112460" y="2257878"/>
                    <a:pt x="4130367" y="2185908"/>
                    <a:pt x="3940629" y="2208035"/>
                  </a:cubicBezTo>
                  <a:cubicBezTo>
                    <a:pt x="3934533" y="2218732"/>
                    <a:pt x="3849697" y="2103166"/>
                    <a:pt x="3808549" y="2140605"/>
                  </a:cubicBezTo>
                  <a:cubicBezTo>
                    <a:pt x="3732984" y="2199331"/>
                    <a:pt x="3812613" y="2040140"/>
                    <a:pt x="3616652" y="2158222"/>
                  </a:cubicBezTo>
                  <a:cubicBezTo>
                    <a:pt x="3537531" y="2160635"/>
                    <a:pt x="3411928" y="2141548"/>
                    <a:pt x="3336363" y="2164200"/>
                  </a:cubicBezTo>
                  <a:cubicBezTo>
                    <a:pt x="3116272" y="2195975"/>
                    <a:pt x="2857319" y="1974388"/>
                    <a:pt x="2721048" y="2129488"/>
                  </a:cubicBezTo>
                  <a:cubicBezTo>
                    <a:pt x="2584523" y="2124769"/>
                    <a:pt x="2721683" y="2056814"/>
                    <a:pt x="2608526" y="2122043"/>
                  </a:cubicBezTo>
                  <a:cubicBezTo>
                    <a:pt x="2528262" y="2117429"/>
                    <a:pt x="2418280" y="2070657"/>
                    <a:pt x="2248735" y="2147945"/>
                  </a:cubicBezTo>
                  <a:cubicBezTo>
                    <a:pt x="2151961" y="2070867"/>
                    <a:pt x="1941522" y="2171121"/>
                    <a:pt x="1769056" y="2208350"/>
                  </a:cubicBezTo>
                  <a:cubicBezTo>
                    <a:pt x="1643707" y="2163990"/>
                    <a:pt x="1720288" y="2134627"/>
                    <a:pt x="1516072" y="2128545"/>
                  </a:cubicBezTo>
                  <a:cubicBezTo>
                    <a:pt x="1510865" y="2162208"/>
                    <a:pt x="1389199" y="2007841"/>
                    <a:pt x="1230957" y="2076110"/>
                  </a:cubicBezTo>
                  <a:cubicBezTo>
                    <a:pt x="1145232" y="2020949"/>
                    <a:pt x="1142057" y="2004065"/>
                    <a:pt x="1003373" y="1975541"/>
                  </a:cubicBezTo>
                  <a:cubicBezTo>
                    <a:pt x="991816" y="1933174"/>
                    <a:pt x="914219" y="2027661"/>
                    <a:pt x="800808" y="1933803"/>
                  </a:cubicBezTo>
                  <a:cubicBezTo>
                    <a:pt x="811984" y="1956874"/>
                    <a:pt x="635708" y="1968725"/>
                    <a:pt x="488515" y="1964006"/>
                  </a:cubicBezTo>
                  <a:cubicBezTo>
                    <a:pt x="438477" y="1997039"/>
                    <a:pt x="307032" y="1987916"/>
                    <a:pt x="274774" y="1896994"/>
                  </a:cubicBezTo>
                  <a:cubicBezTo>
                    <a:pt x="284299" y="1860290"/>
                    <a:pt x="43888" y="1945129"/>
                    <a:pt x="3883" y="1775556"/>
                  </a:cubicBezTo>
                  <a:cubicBezTo>
                    <a:pt x="9725" y="1495556"/>
                    <a:pt x="-11865" y="1204860"/>
                    <a:pt x="10106" y="935871"/>
                  </a:cubicBezTo>
                  <a:cubicBezTo>
                    <a:pt x="-1451" y="908710"/>
                    <a:pt x="29283" y="923392"/>
                    <a:pt x="148409" y="882074"/>
                  </a:cubicBezTo>
                  <a:cubicBezTo>
                    <a:pt x="142567" y="882598"/>
                    <a:pt x="219656" y="875572"/>
                    <a:pt x="287601" y="795767"/>
                  </a:cubicBezTo>
                  <a:cubicBezTo>
                    <a:pt x="381581" y="788426"/>
                    <a:pt x="505406" y="760111"/>
                    <a:pt x="589480" y="724036"/>
                  </a:cubicBezTo>
                  <a:cubicBezTo>
                    <a:pt x="786330" y="664156"/>
                    <a:pt x="1136469" y="711138"/>
                    <a:pt x="1692094" y="625879"/>
                  </a:cubicBezTo>
                  <a:cubicBezTo>
                    <a:pt x="1801187" y="601130"/>
                    <a:pt x="1971621" y="576486"/>
                    <a:pt x="2124402" y="539992"/>
                  </a:cubicBezTo>
                  <a:cubicBezTo>
                    <a:pt x="2171646" y="563692"/>
                    <a:pt x="2220668" y="400097"/>
                    <a:pt x="2439616" y="453475"/>
                  </a:cubicBezTo>
                  <a:cubicBezTo>
                    <a:pt x="2563060" y="379438"/>
                    <a:pt x="2822521" y="353640"/>
                    <a:pt x="2942917" y="305610"/>
                  </a:cubicBezTo>
                  <a:cubicBezTo>
                    <a:pt x="3058106" y="353745"/>
                    <a:pt x="3222825" y="297115"/>
                    <a:pt x="3353381" y="296067"/>
                  </a:cubicBezTo>
                  <a:cubicBezTo>
                    <a:pt x="3581219" y="291977"/>
                    <a:pt x="3268418" y="231048"/>
                    <a:pt x="3929326" y="203677"/>
                  </a:cubicBezTo>
                  <a:cubicBezTo>
                    <a:pt x="4045150" y="245101"/>
                    <a:pt x="4151957" y="239542"/>
                    <a:pt x="4335599" y="207662"/>
                  </a:cubicBezTo>
                  <a:cubicBezTo>
                    <a:pt x="4478728" y="231258"/>
                    <a:pt x="4535243" y="245625"/>
                    <a:pt x="4651575" y="215213"/>
                  </a:cubicBezTo>
                  <a:cubicBezTo>
                    <a:pt x="4861125" y="170434"/>
                    <a:pt x="5069405" y="103213"/>
                    <a:pt x="5405447" y="32217"/>
                  </a:cubicBezTo>
                  <a:cubicBezTo>
                    <a:pt x="5428815" y="9251"/>
                    <a:pt x="5403796" y="47423"/>
                    <a:pt x="5652843" y="33266"/>
                  </a:cubicBezTo>
                  <a:cubicBezTo>
                    <a:pt x="5668718" y="34524"/>
                    <a:pt x="5697293" y="101955"/>
                    <a:pt x="5791781" y="53715"/>
                  </a:cubicBezTo>
                  <a:cubicBezTo>
                    <a:pt x="5836866" y="77415"/>
                    <a:pt x="6058227" y="52352"/>
                    <a:pt x="6149413" y="0"/>
                  </a:cubicBezTo>
                  <a:cubicBezTo>
                    <a:pt x="6170876" y="2015"/>
                    <a:pt x="6281112" y="41655"/>
                    <a:pt x="6301559" y="6524"/>
                  </a:cubicBezTo>
                  <a:cubicBezTo>
                    <a:pt x="6393888" y="396531"/>
                    <a:pt x="6277810" y="798808"/>
                    <a:pt x="6340040" y="1203287"/>
                  </a:cubicBezTo>
                  <a:cubicBezTo>
                    <a:pt x="6310576" y="1516845"/>
                    <a:pt x="6332420" y="1784575"/>
                    <a:pt x="6332674" y="2129908"/>
                  </a:cubicBezTo>
                  <a:close/>
                </a:path>
              </a:pathLst>
            </a:custGeom>
            <a:blipFill>
              <a:blip r:embed="rId4"/>
              <a:stretch>
                <a:fillRect l="-1" t="-21084" r="-1" b="-66284"/>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8120"/>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LWD FEST</a:t>
            </a:r>
          </a:p>
        </p:txBody>
      </p:sp>
      <p:sp>
        <p:nvSpPr>
          <p:cNvPr name="TextBox 10" id="10"/>
          <p:cNvSpPr txBox="true"/>
          <p:nvPr/>
        </p:nvSpPr>
        <p:spPr>
          <a:xfrm rot="0">
            <a:off x="7533516" y="2262333"/>
            <a:ext cx="8216826" cy="3920257"/>
          </a:xfrm>
          <a:prstGeom prst="rect">
            <a:avLst/>
          </a:prstGeom>
        </p:spPr>
        <p:txBody>
          <a:bodyPr anchor="t" rtlCol="false" tIns="0" lIns="0" bIns="0" rIns="0">
            <a:spAutoFit/>
          </a:bodyPr>
          <a:lstStyle/>
          <a:p>
            <a:pPr algn="r">
              <a:lnSpc>
                <a:spcPts val="15207"/>
              </a:lnSpc>
            </a:pPr>
            <a:r>
              <a:rPr lang="en-US" sz="10862">
                <a:solidFill>
                  <a:srgbClr val="1F2020"/>
                </a:solidFill>
                <a:latin typeface="Zuume Rough Bold"/>
                <a:ea typeface="Zuume Rough Bold"/>
                <a:cs typeface="Zuume Rough Bold"/>
                <a:sym typeface="Zuume Rough Bold"/>
              </a:rPr>
              <a:t>CASE STUDY</a:t>
            </a:r>
          </a:p>
          <a:p>
            <a:pPr algn="r">
              <a:lnSpc>
                <a:spcPts val="15207"/>
              </a:lnSpc>
              <a:spcBef>
                <a:spcPct val="0"/>
              </a:spcBef>
            </a:pPr>
          </a:p>
        </p:txBody>
      </p:sp>
      <p:sp>
        <p:nvSpPr>
          <p:cNvPr name="TextBox 11" id="11"/>
          <p:cNvSpPr txBox="true"/>
          <p:nvPr/>
        </p:nvSpPr>
        <p:spPr>
          <a:xfrm rot="0">
            <a:off x="804850" y="1380642"/>
            <a:ext cx="8339150" cy="5321591"/>
          </a:xfrm>
          <a:prstGeom prst="rect">
            <a:avLst/>
          </a:prstGeom>
        </p:spPr>
        <p:txBody>
          <a:bodyPr anchor="t" rtlCol="false" tIns="0" lIns="0" bIns="0" rIns="0">
            <a:spAutoFit/>
          </a:bodyPr>
          <a:lstStyle/>
          <a:p>
            <a:pPr algn="l">
              <a:lnSpc>
                <a:spcPts val="3046"/>
              </a:lnSpc>
            </a:pPr>
            <a:r>
              <a:rPr lang="en-US" sz="2175">
                <a:solidFill>
                  <a:srgbClr val="000000"/>
                </a:solidFill>
                <a:latin typeface="Open Sans"/>
                <a:ea typeface="Open Sans"/>
                <a:cs typeface="Open Sans"/>
                <a:sym typeface="Open Sans"/>
              </a:rPr>
              <a:t>Festival LWD FEST merupakan acara hiburan dan seni yang diminati oleh banyak pengunjung. Pada pelaksanaan sebelumnya, proses pembelian dan reservasi tiket masih dilakukan secara manual melalui penjualan langsung di lokasi atau melalui perantara. Kondisi ini sering menimbulkan berbagai permasalahan, seperti antrean panjang, kesalahan pencatatan data pembeli, keterbatasan informasi ketersediaan tiket, serta potensi terjadinya tiket ganda atau kehilangan data transaksi.</a:t>
            </a:r>
          </a:p>
          <a:p>
            <a:pPr algn="l">
              <a:lnSpc>
                <a:spcPts val="3046"/>
              </a:lnSpc>
            </a:pPr>
            <a:r>
              <a:rPr lang="en-US" sz="2175">
                <a:solidFill>
                  <a:srgbClr val="000000"/>
                </a:solidFill>
                <a:latin typeface="Open Sans"/>
                <a:ea typeface="Open Sans"/>
                <a:cs typeface="Open Sans"/>
                <a:sym typeface="Open Sans"/>
              </a:rPr>
              <a:t>Selain itu, panitia mengalami kesulitan dalam memantau jumlah tiket yang terjual secara real-time dan menyampaikan informasi terbaru terkait jadwal acara, kuota tiket, serta ketentuan festival kepada calon pengunjung.</a:t>
            </a:r>
          </a:p>
          <a:p>
            <a:pPr algn="l">
              <a:lnSpc>
                <a:spcPts val="304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3435195"/>
            <a:ext cx="10048132" cy="3416611"/>
            <a:chOff x="0" y="0"/>
            <a:chExt cx="11924039" cy="4054465"/>
          </a:xfrm>
        </p:grpSpPr>
        <p:sp>
          <p:nvSpPr>
            <p:cNvPr name="Freeform 4" id="4"/>
            <p:cNvSpPr/>
            <p:nvPr/>
          </p:nvSpPr>
          <p:spPr>
            <a:xfrm flipH="false" flipV="false" rot="0">
              <a:off x="0" y="0"/>
              <a:ext cx="11924039" cy="4054465"/>
            </a:xfrm>
            <a:custGeom>
              <a:avLst/>
              <a:gdLst/>
              <a:ahLst/>
              <a:cxnLst/>
              <a:rect r="r" b="b" t="t" l="l"/>
              <a:pathLst>
                <a:path h="4054465" w="11924039">
                  <a:moveTo>
                    <a:pt x="11659326" y="0"/>
                  </a:moveTo>
                  <a:lnTo>
                    <a:pt x="264714" y="0"/>
                  </a:lnTo>
                  <a:cubicBezTo>
                    <a:pt x="119240" y="0"/>
                    <a:pt x="0" y="75741"/>
                    <a:pt x="0" y="168485"/>
                  </a:cubicBezTo>
                  <a:lnTo>
                    <a:pt x="0" y="3885980"/>
                  </a:lnTo>
                  <a:cubicBezTo>
                    <a:pt x="0" y="3978724"/>
                    <a:pt x="119240" y="4054465"/>
                    <a:pt x="264714" y="4054465"/>
                  </a:cubicBezTo>
                  <a:lnTo>
                    <a:pt x="11659326" y="4054465"/>
                  </a:lnTo>
                  <a:cubicBezTo>
                    <a:pt x="11804799" y="4054465"/>
                    <a:pt x="11924039" y="3978724"/>
                    <a:pt x="11924039" y="3885980"/>
                  </a:cubicBezTo>
                  <a:lnTo>
                    <a:pt x="11924039" y="168485"/>
                  </a:lnTo>
                  <a:cubicBezTo>
                    <a:pt x="11924039" y="75741"/>
                    <a:pt x="11804799" y="0"/>
                    <a:pt x="11659326" y="0"/>
                  </a:cubicBezTo>
                  <a:close/>
                </a:path>
              </a:pathLst>
            </a:custGeom>
            <a:blipFill>
              <a:blip r:embed="rId4"/>
              <a:stretch>
                <a:fillRect l="0" t="-4808" r="0" b="-4808"/>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1684105" y="1171575"/>
            <a:ext cx="6011482" cy="2678564"/>
          </a:xfrm>
          <a:prstGeom prst="rect">
            <a:avLst/>
          </a:prstGeom>
        </p:spPr>
        <p:txBody>
          <a:bodyPr anchor="t" rtlCol="false" tIns="0" lIns="0" bIns="0" rIns="0">
            <a:spAutoFit/>
          </a:bodyPr>
          <a:lstStyle/>
          <a:p>
            <a:pPr algn="l">
              <a:lnSpc>
                <a:spcPts val="6935"/>
              </a:lnSpc>
            </a:pPr>
            <a:r>
              <a:rPr lang="en-US" sz="4954">
                <a:solidFill>
                  <a:srgbClr val="1F2020"/>
                </a:solidFill>
                <a:latin typeface="Zuume Rough Bold"/>
                <a:ea typeface="Zuume Rough Bold"/>
                <a:cs typeface="Zuume Rough Bold"/>
                <a:sym typeface="Zuume Rough Bold"/>
              </a:rPr>
              <a:t>SPMP </a:t>
            </a:r>
          </a:p>
          <a:p>
            <a:pPr algn="l">
              <a:lnSpc>
                <a:spcPts val="6935"/>
              </a:lnSpc>
              <a:spcBef>
                <a:spcPct val="0"/>
              </a:spcBef>
            </a:pPr>
            <a:r>
              <a:rPr lang="en-US" sz="4954">
                <a:solidFill>
                  <a:srgbClr val="1F2020"/>
                </a:solidFill>
                <a:latin typeface="Zuume Rough Bold"/>
                <a:ea typeface="Zuume Rough Bold"/>
                <a:cs typeface="Zuume Rough Bold"/>
                <a:sym typeface="Zuume Rough Bold"/>
              </a:rPr>
              <a:t>(Softwa</a:t>
            </a:r>
            <a:r>
              <a:rPr lang="en-US" sz="4954">
                <a:solidFill>
                  <a:srgbClr val="1F2020"/>
                </a:solidFill>
                <a:latin typeface="Zuume Rough Bold"/>
                <a:ea typeface="Zuume Rough Bold"/>
                <a:cs typeface="Zuume Rough Bold"/>
                <a:sym typeface="Zuume Rough Bold"/>
              </a:rPr>
              <a:t>re Project Management Plan)</a:t>
            </a:r>
          </a:p>
        </p:txBody>
      </p:sp>
      <p:sp>
        <p:nvSpPr>
          <p:cNvPr name="TextBox 11" id="11"/>
          <p:cNvSpPr txBox="true"/>
          <p:nvPr/>
        </p:nvSpPr>
        <p:spPr>
          <a:xfrm rot="0">
            <a:off x="11684105" y="3821564"/>
            <a:ext cx="6225356" cy="3421614"/>
          </a:xfrm>
          <a:prstGeom prst="rect">
            <a:avLst/>
          </a:prstGeom>
        </p:spPr>
        <p:txBody>
          <a:bodyPr anchor="t" rtlCol="false" tIns="0" lIns="0" bIns="0" rIns="0">
            <a:spAutoFit/>
          </a:bodyPr>
          <a:lstStyle/>
          <a:p>
            <a:pPr algn="l">
              <a:lnSpc>
                <a:spcPts val="2506"/>
              </a:lnSpc>
              <a:spcBef>
                <a:spcPct val="0"/>
              </a:spcBef>
            </a:pPr>
            <a:r>
              <a:rPr lang="en-US" sz="1790">
                <a:solidFill>
                  <a:srgbClr val="1F2020"/>
                </a:solidFill>
                <a:latin typeface="Open Sans"/>
                <a:ea typeface="Open Sans"/>
                <a:cs typeface="Open Sans"/>
                <a:sym typeface="Open Sans"/>
              </a:rPr>
              <a:t>Software Project Management Plan (SPMP) Sistem Reservasi Tiket Festival LWD FEST adalah dokumen yang digunakan untuk merencanakan dan mengelola pengembangan perangkat lunak dalam proyek sistem reservasi tiket LWD FEST. Dokumen ini mencakup seluruh aspek pengelolaan proyek, termasuk tujuan proyek, ruang lingkup pekerjaan, jadwal pengembangan, alokasi sumber daya, manajemen risiko, serta prosedur komunikasi, guna memastikan bahwa proses pengembangan sistem berjalan terarah, terkontrol, dan sesuai dengan rencana yang telah ditetapkan.</a:t>
            </a:r>
          </a:p>
        </p:txBody>
      </p:sp>
      <p:sp>
        <p:nvSpPr>
          <p:cNvPr name="TextBox 12" id="12"/>
          <p:cNvSpPr txBox="true"/>
          <p:nvPr/>
        </p:nvSpPr>
        <p:spPr>
          <a:xfrm rot="0">
            <a:off x="3456889" y="1647483"/>
            <a:ext cx="5191755" cy="2202656"/>
          </a:xfrm>
          <a:prstGeom prst="rect">
            <a:avLst/>
          </a:prstGeom>
        </p:spPr>
        <p:txBody>
          <a:bodyPr anchor="t" rtlCol="false" tIns="0" lIns="0" bIns="0" rIns="0">
            <a:spAutoFit/>
          </a:bodyPr>
          <a:lstStyle/>
          <a:p>
            <a:pPr algn="l">
              <a:lnSpc>
                <a:spcPts val="8571"/>
              </a:lnSpc>
            </a:pPr>
            <a:r>
              <a:rPr lang="en-US" sz="6122">
                <a:solidFill>
                  <a:srgbClr val="1F2020"/>
                </a:solidFill>
                <a:latin typeface="Zuume Rough Bold"/>
                <a:ea typeface="Zuume Rough Bold"/>
                <a:cs typeface="Zuume Rough Bold"/>
                <a:sym typeface="Zuume Rough Bold"/>
              </a:rPr>
              <a:t>S</a:t>
            </a:r>
            <a:r>
              <a:rPr lang="en-US" sz="6122">
                <a:solidFill>
                  <a:srgbClr val="1F2020"/>
                </a:solidFill>
                <a:latin typeface="Zuume Rough Bold"/>
                <a:ea typeface="Zuume Rough Bold"/>
                <a:cs typeface="Zuume Rough Bold"/>
                <a:sym typeface="Zuume Rough Bold"/>
              </a:rPr>
              <a:t>t</a:t>
            </a:r>
            <a:r>
              <a:rPr lang="en-US" sz="6122">
                <a:solidFill>
                  <a:srgbClr val="1F2020"/>
                </a:solidFill>
                <a:latin typeface="Zuume Rough Bold"/>
                <a:ea typeface="Zuume Rough Bold"/>
                <a:cs typeface="Zuume Rough Bold"/>
                <a:sym typeface="Zuume Rough Bold"/>
              </a:rPr>
              <a:t>ruktur organisasi</a:t>
            </a:r>
          </a:p>
          <a:p>
            <a:pPr algn="l">
              <a:lnSpc>
                <a:spcPts val="857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679286" y="-79484"/>
            <a:ext cx="9757200" cy="10445969"/>
            <a:chOff x="0" y="0"/>
            <a:chExt cx="5933440" cy="6352286"/>
          </a:xfrm>
        </p:grpSpPr>
        <p:sp>
          <p:nvSpPr>
            <p:cNvPr name="Freeform 4" id="4"/>
            <p:cNvSpPr/>
            <p:nvPr/>
          </p:nvSpPr>
          <p:spPr>
            <a:xfrm flipH="true" flipV="false" rot="0">
              <a:off x="-27" y="-62"/>
              <a:ext cx="5933466" cy="6352235"/>
            </a:xfrm>
            <a:custGeom>
              <a:avLst/>
              <a:gdLst/>
              <a:ahLst/>
              <a:cxnLst/>
              <a:rect r="r" b="b" t="t" l="l"/>
              <a:pathLst>
                <a:path h="6352235" w="5933466">
                  <a:moveTo>
                    <a:pt x="18796" y="6334060"/>
                  </a:moveTo>
                  <a:cubicBezTo>
                    <a:pt x="1522476" y="6356158"/>
                    <a:pt x="3122549" y="6335076"/>
                    <a:pt x="4618228" y="6344093"/>
                  </a:cubicBezTo>
                  <a:cubicBezTo>
                    <a:pt x="4931283" y="6336854"/>
                    <a:pt x="5269738" y="6357555"/>
                    <a:pt x="5596128" y="6344855"/>
                  </a:cubicBezTo>
                  <a:cubicBezTo>
                    <a:pt x="5669534" y="6337108"/>
                    <a:pt x="6063869" y="6435914"/>
                    <a:pt x="5810885" y="6089712"/>
                  </a:cubicBezTo>
                  <a:cubicBezTo>
                    <a:pt x="5720080" y="6034213"/>
                    <a:pt x="5823585" y="5938074"/>
                    <a:pt x="5792724" y="5850444"/>
                  </a:cubicBezTo>
                  <a:cubicBezTo>
                    <a:pt x="5678805" y="5736144"/>
                    <a:pt x="5810504" y="5564567"/>
                    <a:pt x="5883783" y="5390831"/>
                  </a:cubicBezTo>
                  <a:cubicBezTo>
                    <a:pt x="5889879" y="5246432"/>
                    <a:pt x="5770626" y="5130227"/>
                    <a:pt x="5844159" y="4976430"/>
                  </a:cubicBezTo>
                  <a:cubicBezTo>
                    <a:pt x="5837428" y="4903405"/>
                    <a:pt x="5841365" y="4775008"/>
                    <a:pt x="5909056" y="4713667"/>
                  </a:cubicBezTo>
                  <a:cubicBezTo>
                    <a:pt x="6002909" y="4662994"/>
                    <a:pt x="5793867" y="4508054"/>
                    <a:pt x="5822315" y="4369116"/>
                  </a:cubicBezTo>
                  <a:cubicBezTo>
                    <a:pt x="5813933" y="4241100"/>
                    <a:pt x="5824093" y="4092764"/>
                    <a:pt x="5849620" y="3941380"/>
                  </a:cubicBezTo>
                  <a:cubicBezTo>
                    <a:pt x="5843143" y="3889437"/>
                    <a:pt x="5814568" y="3841685"/>
                    <a:pt x="5825871" y="3791774"/>
                  </a:cubicBezTo>
                  <a:cubicBezTo>
                    <a:pt x="5822061" y="3719003"/>
                    <a:pt x="5729732" y="3646232"/>
                    <a:pt x="5797804" y="3585272"/>
                  </a:cubicBezTo>
                  <a:cubicBezTo>
                    <a:pt x="5809615" y="3574985"/>
                    <a:pt x="5795899" y="3557586"/>
                    <a:pt x="5781040" y="3538917"/>
                  </a:cubicBezTo>
                  <a:cubicBezTo>
                    <a:pt x="5791581" y="3529265"/>
                    <a:pt x="5878068" y="3385882"/>
                    <a:pt x="5839968" y="3326954"/>
                  </a:cubicBezTo>
                  <a:cubicBezTo>
                    <a:pt x="5842127" y="3263327"/>
                    <a:pt x="5765927" y="3270693"/>
                    <a:pt x="5839714" y="3131882"/>
                  </a:cubicBezTo>
                  <a:cubicBezTo>
                    <a:pt x="5888736" y="3118166"/>
                    <a:pt x="5732399" y="2947859"/>
                    <a:pt x="5665470" y="2820732"/>
                  </a:cubicBezTo>
                  <a:cubicBezTo>
                    <a:pt x="5685028" y="2748342"/>
                    <a:pt x="5635371" y="2686239"/>
                    <a:pt x="5614416" y="2613087"/>
                  </a:cubicBezTo>
                  <a:cubicBezTo>
                    <a:pt x="5592064" y="2506661"/>
                    <a:pt x="5614670" y="2441383"/>
                    <a:pt x="5498719" y="2346260"/>
                  </a:cubicBezTo>
                  <a:cubicBezTo>
                    <a:pt x="5464683" y="2272600"/>
                    <a:pt x="5550916" y="2188780"/>
                    <a:pt x="5507736" y="2076385"/>
                  </a:cubicBezTo>
                  <a:cubicBezTo>
                    <a:pt x="5526532" y="2061272"/>
                    <a:pt x="5473573" y="2044254"/>
                    <a:pt x="5507609" y="2018600"/>
                  </a:cubicBezTo>
                  <a:cubicBezTo>
                    <a:pt x="5522722" y="1998280"/>
                    <a:pt x="5553075" y="2002471"/>
                    <a:pt x="5523611" y="1960053"/>
                  </a:cubicBezTo>
                  <a:cubicBezTo>
                    <a:pt x="5534152" y="1943035"/>
                    <a:pt x="5489575" y="1820734"/>
                    <a:pt x="5513197" y="1732215"/>
                  </a:cubicBezTo>
                  <a:cubicBezTo>
                    <a:pt x="5517261" y="1721547"/>
                    <a:pt x="5450459" y="1683574"/>
                    <a:pt x="5477002" y="1657412"/>
                  </a:cubicBezTo>
                  <a:cubicBezTo>
                    <a:pt x="5447030" y="1596579"/>
                    <a:pt x="5545074" y="1560130"/>
                    <a:pt x="5462016" y="1420938"/>
                  </a:cubicBezTo>
                  <a:cubicBezTo>
                    <a:pt x="5510022" y="1386267"/>
                    <a:pt x="5492369" y="1344865"/>
                    <a:pt x="5496560" y="1304225"/>
                  </a:cubicBezTo>
                  <a:cubicBezTo>
                    <a:pt x="5440553" y="1238185"/>
                    <a:pt x="5418328" y="1099628"/>
                    <a:pt x="5293487" y="851343"/>
                  </a:cubicBezTo>
                  <a:cubicBezTo>
                    <a:pt x="5227447" y="764983"/>
                    <a:pt x="5235575" y="635189"/>
                    <a:pt x="5151120" y="415225"/>
                  </a:cubicBezTo>
                  <a:cubicBezTo>
                    <a:pt x="5177155" y="387158"/>
                    <a:pt x="5041392" y="396937"/>
                    <a:pt x="4949571" y="216978"/>
                  </a:cubicBezTo>
                  <a:cubicBezTo>
                    <a:pt x="4965065" y="149033"/>
                    <a:pt x="4862576" y="86168"/>
                    <a:pt x="4905883" y="9714"/>
                  </a:cubicBezTo>
                  <a:cubicBezTo>
                    <a:pt x="4493641" y="19366"/>
                    <a:pt x="3992753" y="8952"/>
                    <a:pt x="3491103" y="11746"/>
                  </a:cubicBezTo>
                  <a:cubicBezTo>
                    <a:pt x="2476881" y="15429"/>
                    <a:pt x="1535684" y="12889"/>
                    <a:pt x="535051" y="12000"/>
                  </a:cubicBezTo>
                  <a:cubicBezTo>
                    <a:pt x="-210185" y="103567"/>
                    <a:pt x="63120" y="-589853"/>
                    <a:pt x="0" y="2294571"/>
                  </a:cubicBezTo>
                  <a:cubicBezTo>
                    <a:pt x="34036" y="3610545"/>
                    <a:pt x="-19685" y="5089841"/>
                    <a:pt x="18796" y="6334060"/>
                  </a:cubicBezTo>
                  <a:close/>
                </a:path>
              </a:pathLst>
            </a:custGeom>
            <a:blipFill>
              <a:blip r:embed="rId4"/>
              <a:stretch>
                <a:fillRect l="-22272" t="0" r="-45633" b="-4492"/>
              </a:stretch>
            </a:blipFill>
          </p:spPr>
        </p:sp>
      </p:grpSp>
      <p:sp>
        <p:nvSpPr>
          <p:cNvPr name="TextBox 5" id="5"/>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6" id="6"/>
          <p:cNvSpPr txBox="true"/>
          <p:nvPr/>
        </p:nvSpPr>
        <p:spPr>
          <a:xfrm rot="0">
            <a:off x="1419334" y="1228442"/>
            <a:ext cx="5654789" cy="2695575"/>
          </a:xfrm>
          <a:prstGeom prst="rect">
            <a:avLst/>
          </a:prstGeom>
        </p:spPr>
        <p:txBody>
          <a:bodyPr anchor="t" rtlCol="false" tIns="0" lIns="0" bIns="0" rIns="0">
            <a:spAutoFit/>
          </a:bodyPr>
          <a:lstStyle/>
          <a:p>
            <a:pPr algn="l">
              <a:lnSpc>
                <a:spcPts val="10500"/>
              </a:lnSpc>
            </a:pPr>
            <a:r>
              <a:rPr lang="en-US" sz="7500">
                <a:solidFill>
                  <a:srgbClr val="1F2020"/>
                </a:solidFill>
                <a:latin typeface="Zuume Rough Bold"/>
                <a:ea typeface="Zuume Rough Bold"/>
                <a:cs typeface="Zuume Rough Bold"/>
                <a:sym typeface="Zuume Rough Bold"/>
              </a:rPr>
              <a:t>Metode Waterfall</a:t>
            </a:r>
          </a:p>
          <a:p>
            <a:pPr algn="l">
              <a:lnSpc>
                <a:spcPts val="10500"/>
              </a:lnSpc>
              <a:spcBef>
                <a:spcPct val="0"/>
              </a:spcBef>
            </a:pPr>
          </a:p>
        </p:txBody>
      </p:sp>
      <p:sp>
        <p:nvSpPr>
          <p:cNvPr name="TextBox 7" id="7"/>
          <p:cNvSpPr txBox="true"/>
          <p:nvPr/>
        </p:nvSpPr>
        <p:spPr>
          <a:xfrm rot="0">
            <a:off x="1419334" y="2924353"/>
            <a:ext cx="5654837" cy="7071995"/>
          </a:xfrm>
          <a:prstGeom prst="rect">
            <a:avLst/>
          </a:prstGeom>
        </p:spPr>
        <p:txBody>
          <a:bodyPr anchor="t" rtlCol="false" tIns="0" lIns="0" bIns="0" rIns="0">
            <a:spAutoFit/>
          </a:bodyPr>
          <a:lstStyle/>
          <a:p>
            <a:pPr algn="l">
              <a:lnSpc>
                <a:spcPts val="2380"/>
              </a:lnSpc>
            </a:pPr>
            <a:r>
              <a:rPr lang="en-US" sz="1700">
                <a:solidFill>
                  <a:srgbClr val="1F2020"/>
                </a:solidFill>
                <a:latin typeface="Open Sans"/>
                <a:ea typeface="Open Sans"/>
                <a:cs typeface="Open Sans"/>
                <a:sym typeface="Open Sans"/>
              </a:rPr>
              <a:t>Metode Waterfall merupakan pendekatan pengembangan perangkat lunak yang dilakukan secara terstruktur dan berurutan. Dalam pengembangan Sistem Reservasi Tiket Festival LWD FEST, metode ini meliputi beberapa tahapan, yaitu analisis kebutuhan, perancangan sistem, implementasi, pengujian, dan pemeliharaan.</a:t>
            </a:r>
          </a:p>
          <a:p>
            <a:pPr algn="l">
              <a:lnSpc>
                <a:spcPts val="2380"/>
              </a:lnSpc>
            </a:pPr>
            <a:r>
              <a:rPr lang="en-US" sz="1700">
                <a:solidFill>
                  <a:srgbClr val="1F2020"/>
                </a:solidFill>
                <a:latin typeface="Open Sans"/>
                <a:ea typeface="Open Sans"/>
                <a:cs typeface="Open Sans"/>
                <a:sym typeface="Open Sans"/>
              </a:rPr>
              <a:t>Metode Waterfall dipilih karena mampu mendefinisikan setiap tahapan pengembangan secara jelas dan terdokumentasi dengan baik, sehingga mendukung proses pembuatan sistem reservasi tiket berbasis web secara terorganisir. Dengan kebutuhan sistem yang telah ditetapkan sejak awal, metode ini memudahkan panitia dan pengembang dalam mengelola alur pemesanan tiket, pembayaran, serta pengelolaan data pengunjung secara efektif.</a:t>
            </a:r>
          </a:p>
          <a:p>
            <a:pPr algn="l">
              <a:lnSpc>
                <a:spcPts val="2380"/>
              </a:lnSpc>
            </a:pPr>
            <a:r>
              <a:rPr lang="en-US" sz="1700">
                <a:solidFill>
                  <a:srgbClr val="1F2020"/>
                </a:solidFill>
                <a:latin typeface="Open Sans"/>
                <a:ea typeface="Open Sans"/>
                <a:cs typeface="Open Sans"/>
                <a:sym typeface="Open Sans"/>
              </a:rPr>
              <a:t>Meskipun metode Waterfall tergolong sebagai metode pengembangan perangkat lunak yang telah lama digunakan, penerapannya tetap relevan untuk proyek Sistem Reservasi Tiket Festival LWD FEST karena memiliki ruang lingkup dan kebutuhan yang relatif stabil, sehingga setiap tahap pengembangan dapat diselesaikan secara sistematis dan berkesinambungan.</a:t>
            </a:r>
          </a:p>
          <a:p>
            <a:pPr algn="l">
              <a:lnSpc>
                <a:spcPts val="238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8252" y="1028700"/>
            <a:ext cx="9601585" cy="8229600"/>
            <a:chOff x="0" y="0"/>
            <a:chExt cx="6339713" cy="5433822"/>
          </a:xfrm>
        </p:grpSpPr>
        <p:sp>
          <p:nvSpPr>
            <p:cNvPr name="Freeform 4" id="4"/>
            <p:cNvSpPr/>
            <p:nvPr/>
          </p:nvSpPr>
          <p:spPr>
            <a:xfrm flipH="true" flipV="false" rot="0">
              <a:off x="0" y="66"/>
              <a:ext cx="6339713" cy="5433734"/>
            </a:xfrm>
            <a:custGeom>
              <a:avLst/>
              <a:gdLst/>
              <a:ahLst/>
              <a:cxnLst/>
              <a:rect r="r" b="b" t="t" l="l"/>
              <a:pathLst>
                <a:path h="5433734" w="6339713">
                  <a:moveTo>
                    <a:pt x="1138301" y="5329997"/>
                  </a:moveTo>
                  <a:cubicBezTo>
                    <a:pt x="1417193" y="5432359"/>
                    <a:pt x="1651635" y="5308026"/>
                    <a:pt x="1897634" y="5418008"/>
                  </a:cubicBezTo>
                  <a:cubicBezTo>
                    <a:pt x="1916811" y="5477444"/>
                    <a:pt x="2069084" y="5309931"/>
                    <a:pt x="2256155" y="5372415"/>
                  </a:cubicBezTo>
                  <a:cubicBezTo>
                    <a:pt x="2513457" y="5315392"/>
                    <a:pt x="2956052" y="5423977"/>
                    <a:pt x="3209671" y="5323393"/>
                  </a:cubicBezTo>
                  <a:cubicBezTo>
                    <a:pt x="3588385" y="5141783"/>
                    <a:pt x="4038727" y="5175819"/>
                    <a:pt x="4462780" y="5163754"/>
                  </a:cubicBezTo>
                  <a:cubicBezTo>
                    <a:pt x="4998085" y="4949632"/>
                    <a:pt x="5453507" y="4898705"/>
                    <a:pt x="5978271" y="4703887"/>
                  </a:cubicBezTo>
                  <a:cubicBezTo>
                    <a:pt x="6428867" y="4629211"/>
                    <a:pt x="6297803" y="4965253"/>
                    <a:pt x="6326505" y="3776025"/>
                  </a:cubicBezTo>
                  <a:cubicBezTo>
                    <a:pt x="6324092" y="2556444"/>
                    <a:pt x="6314567" y="1422207"/>
                    <a:pt x="6339713" y="83373"/>
                  </a:cubicBezTo>
                  <a:cubicBezTo>
                    <a:pt x="6226937" y="46416"/>
                    <a:pt x="6030595" y="97089"/>
                    <a:pt x="5802757" y="122108"/>
                  </a:cubicBezTo>
                  <a:cubicBezTo>
                    <a:pt x="5613146" y="97089"/>
                    <a:pt x="5312664" y="19746"/>
                    <a:pt x="5058537" y="42987"/>
                  </a:cubicBezTo>
                  <a:cubicBezTo>
                    <a:pt x="5092192" y="22032"/>
                    <a:pt x="4800473" y="24572"/>
                    <a:pt x="4661916" y="42098"/>
                  </a:cubicBezTo>
                  <a:cubicBezTo>
                    <a:pt x="4297680" y="-107127"/>
                    <a:pt x="4332859" y="187259"/>
                    <a:pt x="4012311" y="200848"/>
                  </a:cubicBezTo>
                  <a:cubicBezTo>
                    <a:pt x="4018280" y="277048"/>
                    <a:pt x="3696843" y="150302"/>
                    <a:pt x="3644646" y="314640"/>
                  </a:cubicBezTo>
                  <a:cubicBezTo>
                    <a:pt x="3380867" y="370266"/>
                    <a:pt x="3238373" y="745043"/>
                    <a:pt x="2941574" y="824545"/>
                  </a:cubicBezTo>
                  <a:cubicBezTo>
                    <a:pt x="2920111" y="864931"/>
                    <a:pt x="2714244" y="778698"/>
                    <a:pt x="2435352" y="903920"/>
                  </a:cubicBezTo>
                  <a:cubicBezTo>
                    <a:pt x="1736344" y="882457"/>
                    <a:pt x="827659" y="886521"/>
                    <a:pt x="32893" y="887156"/>
                  </a:cubicBezTo>
                  <a:cubicBezTo>
                    <a:pt x="-23749" y="2248469"/>
                    <a:pt x="57785" y="3593526"/>
                    <a:pt x="0" y="4996749"/>
                  </a:cubicBezTo>
                  <a:cubicBezTo>
                    <a:pt x="118491" y="5562661"/>
                    <a:pt x="-377190" y="5464236"/>
                    <a:pt x="1138301" y="5329997"/>
                  </a:cubicBezTo>
                  <a:close/>
                </a:path>
              </a:pathLst>
            </a:custGeom>
            <a:blipFill>
              <a:blip r:embed="rId4"/>
              <a:stretch>
                <a:fillRect l="0" t="0" r="-29129"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10306562" y="1918966"/>
            <a:ext cx="7775967" cy="1202879"/>
          </a:xfrm>
          <a:prstGeom prst="rect">
            <a:avLst/>
          </a:prstGeom>
        </p:spPr>
        <p:txBody>
          <a:bodyPr anchor="t" rtlCol="false" tIns="0" lIns="0" bIns="0" rIns="0">
            <a:spAutoFit/>
          </a:bodyPr>
          <a:lstStyle/>
          <a:p>
            <a:pPr algn="l">
              <a:lnSpc>
                <a:spcPts val="9212"/>
              </a:lnSpc>
              <a:spcBef>
                <a:spcPct val="0"/>
              </a:spcBef>
            </a:pPr>
            <a:r>
              <a:rPr lang="en-US" sz="6580">
                <a:solidFill>
                  <a:srgbClr val="1F2020"/>
                </a:solidFill>
                <a:latin typeface="Zuume Rough Bold"/>
                <a:ea typeface="Zuume Rough Bold"/>
                <a:cs typeface="Zuume Rough Bold"/>
                <a:sym typeface="Zuume Rough Bold"/>
              </a:rPr>
              <a:t>(Softwa</a:t>
            </a:r>
            <a:r>
              <a:rPr lang="en-US" sz="6580">
                <a:solidFill>
                  <a:srgbClr val="1F2020"/>
                </a:solidFill>
                <a:latin typeface="Zuume Rough Bold"/>
                <a:ea typeface="Zuume Rough Bold"/>
                <a:cs typeface="Zuume Rough Bold"/>
                <a:sym typeface="Zuume Rough Bold"/>
              </a:rPr>
              <a:t>re Design Document)</a:t>
            </a:r>
          </a:p>
        </p:txBody>
      </p:sp>
      <p:sp>
        <p:nvSpPr>
          <p:cNvPr name="TextBox 11" id="11"/>
          <p:cNvSpPr txBox="true"/>
          <p:nvPr/>
        </p:nvSpPr>
        <p:spPr>
          <a:xfrm rot="0">
            <a:off x="10306562" y="3463406"/>
            <a:ext cx="7243604" cy="5300345"/>
          </a:xfrm>
          <a:prstGeom prst="rect">
            <a:avLst/>
          </a:prstGeom>
        </p:spPr>
        <p:txBody>
          <a:bodyPr anchor="t" rtlCol="false" tIns="0" lIns="0" bIns="0" rIns="0">
            <a:spAutoFit/>
          </a:bodyPr>
          <a:lstStyle/>
          <a:p>
            <a:pPr algn="l">
              <a:lnSpc>
                <a:spcPts val="2380"/>
              </a:lnSpc>
            </a:pPr>
            <a:r>
              <a:rPr lang="en-US" sz="1700">
                <a:solidFill>
                  <a:srgbClr val="000000"/>
                </a:solidFill>
                <a:latin typeface="Open Sans"/>
                <a:ea typeface="Open Sans"/>
                <a:cs typeface="Open Sans"/>
                <a:sym typeface="Open Sans"/>
              </a:rPr>
              <a:t>Software Design Document (SDD) merupakan dokumen yang berisi deskripsi rinci mengenai perancangan Sistem Reservasi Tiket Festival LWD FEST. Dokumen ini digunakan untuk menjelaskan bagaimana sistem akan dirancang dan dibangun agar mampu memenuhi kebutuhan yang telah ditetapkan dalam Software Requirements Specification (SRS) Sistem Reservasi Tiket LWD FEST.</a:t>
            </a:r>
          </a:p>
          <a:p>
            <a:pPr algn="l">
              <a:lnSpc>
                <a:spcPts val="2380"/>
              </a:lnSpc>
            </a:pPr>
            <a:r>
              <a:rPr lang="en-US" sz="1700">
                <a:solidFill>
                  <a:srgbClr val="000000"/>
                </a:solidFill>
                <a:latin typeface="Open Sans"/>
                <a:ea typeface="Open Sans"/>
                <a:cs typeface="Open Sans"/>
                <a:sym typeface="Open Sans"/>
              </a:rPr>
              <a:t>SDD berfungsi sebagai pedoman bagi tim pengembang selama tahap implementasi, sehingga proses pembangunan sistem reservasi tiket dapat dilakukan secara terstruktur dan sistematis. Melalui dokumen ini, seluruh komponen sistem seperti arsitektur aplikasi, desain antarmuka, alur pemesanan tiket, proses pembayaran, serta pengelolaan data pengunjung dan tiket dapat dirancang dengan jelas.</a:t>
            </a:r>
          </a:p>
          <a:p>
            <a:pPr algn="l">
              <a:lnSpc>
                <a:spcPts val="2380"/>
              </a:lnSpc>
            </a:pPr>
            <a:r>
              <a:rPr lang="en-US" sz="1700">
                <a:solidFill>
                  <a:srgbClr val="000000"/>
                </a:solidFill>
                <a:latin typeface="Open Sans"/>
                <a:ea typeface="Open Sans"/>
                <a:cs typeface="Open Sans"/>
                <a:sym typeface="Open Sans"/>
              </a:rPr>
              <a:t>Dengan adanya SDD, pengembangan Sistem Reservasi Tiket Festival LWD FEST diharapkan dapat berjalan sesuai perencanaan, meminimalkan kesalahan implementasi, serta memastikan sistem yang dibangun mampu mendukung kelancaran dan efisiensi penyelenggaraan festival.</a:t>
            </a:r>
          </a:p>
          <a:p>
            <a:pPr algn="l">
              <a:lnSpc>
                <a:spcPts val="2380"/>
              </a:lnSpc>
              <a:spcBef>
                <a:spcPct val="0"/>
              </a:spcBef>
            </a:pPr>
          </a:p>
        </p:txBody>
      </p:sp>
      <p:sp>
        <p:nvSpPr>
          <p:cNvPr name="TextBox 12" id="12"/>
          <p:cNvSpPr txBox="true"/>
          <p:nvPr/>
        </p:nvSpPr>
        <p:spPr>
          <a:xfrm rot="0">
            <a:off x="13300903" y="1118866"/>
            <a:ext cx="1051828" cy="1202879"/>
          </a:xfrm>
          <a:prstGeom prst="rect">
            <a:avLst/>
          </a:prstGeom>
        </p:spPr>
        <p:txBody>
          <a:bodyPr anchor="t" rtlCol="false" tIns="0" lIns="0" bIns="0" rIns="0">
            <a:spAutoFit/>
          </a:bodyPr>
          <a:lstStyle/>
          <a:p>
            <a:pPr algn="l">
              <a:lnSpc>
                <a:spcPts val="9212"/>
              </a:lnSpc>
              <a:spcBef>
                <a:spcPct val="0"/>
              </a:spcBef>
            </a:pPr>
            <a:r>
              <a:rPr lang="en-US" sz="6580">
                <a:solidFill>
                  <a:srgbClr val="1F2020"/>
                </a:solidFill>
                <a:latin typeface="Zuume Rough Bold"/>
                <a:ea typeface="Zuume Rough Bold"/>
                <a:cs typeface="Zuume Rough Bold"/>
                <a:sym typeface="Zuume Rough Bold"/>
              </a:rPr>
              <a:t>S</a:t>
            </a:r>
            <a:r>
              <a:rPr lang="en-US" sz="6580">
                <a:solidFill>
                  <a:srgbClr val="1F2020"/>
                </a:solidFill>
                <a:latin typeface="Zuume Rough Bold"/>
                <a:ea typeface="Zuume Rough Bold"/>
                <a:cs typeface="Zuume Rough Bold"/>
                <a:sym typeface="Zuume Rough Bold"/>
              </a:rPr>
              <a:t>DD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81473" y="2913139"/>
            <a:ext cx="14164169" cy="6345161"/>
            <a:chOff x="0" y="0"/>
            <a:chExt cx="9566917" cy="4285717"/>
          </a:xfrm>
        </p:grpSpPr>
        <p:sp>
          <p:nvSpPr>
            <p:cNvPr name="Freeform 4" id="4"/>
            <p:cNvSpPr/>
            <p:nvPr/>
          </p:nvSpPr>
          <p:spPr>
            <a:xfrm flipH="false" flipV="false" rot="0">
              <a:off x="0" y="0"/>
              <a:ext cx="9566917" cy="4285717"/>
            </a:xfrm>
            <a:custGeom>
              <a:avLst/>
              <a:gdLst/>
              <a:ahLst/>
              <a:cxnLst/>
              <a:rect r="r" b="b" t="t" l="l"/>
              <a:pathLst>
                <a:path h="4285717" w="9566917">
                  <a:moveTo>
                    <a:pt x="9354531" y="0"/>
                  </a:moveTo>
                  <a:lnTo>
                    <a:pt x="212386" y="0"/>
                  </a:lnTo>
                  <a:cubicBezTo>
                    <a:pt x="95669" y="0"/>
                    <a:pt x="0" y="80061"/>
                    <a:pt x="0" y="178095"/>
                  </a:cubicBezTo>
                  <a:lnTo>
                    <a:pt x="0" y="4107622"/>
                  </a:lnTo>
                  <a:cubicBezTo>
                    <a:pt x="0" y="4205656"/>
                    <a:pt x="95669" y="4285717"/>
                    <a:pt x="212386" y="4285717"/>
                  </a:cubicBezTo>
                  <a:lnTo>
                    <a:pt x="9354531" y="4285717"/>
                  </a:lnTo>
                  <a:cubicBezTo>
                    <a:pt x="9471247" y="4285717"/>
                    <a:pt x="9566917" y="4205656"/>
                    <a:pt x="9566917" y="4107622"/>
                  </a:cubicBezTo>
                  <a:lnTo>
                    <a:pt x="9566917" y="178095"/>
                  </a:lnTo>
                  <a:cubicBezTo>
                    <a:pt x="9566917" y="80061"/>
                    <a:pt x="9471247" y="0"/>
                    <a:pt x="9354531" y="0"/>
                  </a:cubicBezTo>
                  <a:close/>
                </a:path>
              </a:pathLst>
            </a:custGeom>
            <a:blipFill>
              <a:blip r:embed="rId4"/>
              <a:stretch>
                <a:fillRect l="-1117" t="0" r="-1117"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26955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DFD level 0 (Konteks)</a:t>
            </a:r>
          </a:p>
          <a:p>
            <a:pPr algn="ctr">
              <a:lnSpc>
                <a:spcPts val="105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5C5C5"/>
        </a:solidFill>
      </p:bgPr>
    </p:bg>
    <p:spTree>
      <p:nvGrpSpPr>
        <p:cNvPr id="1" name=""/>
        <p:cNvGrpSpPr/>
        <p:nvPr/>
      </p:nvGrpSpPr>
      <p:grpSpPr>
        <a:xfrm>
          <a:off x="0" y="0"/>
          <a:ext cx="0" cy="0"/>
          <a:chOff x="0" y="0"/>
          <a:chExt cx="0" cy="0"/>
        </a:xfrm>
      </p:grpSpPr>
      <p:sp>
        <p:nvSpPr>
          <p:cNvPr name="Freeform 2" id="2"/>
          <p:cNvSpPr/>
          <p:nvPr/>
        </p:nvSpPr>
        <p:spPr>
          <a:xfrm flipH="false" flipV="false" rot="0">
            <a:off x="1050607" y="389044"/>
            <a:ext cx="368680" cy="290363"/>
          </a:xfrm>
          <a:custGeom>
            <a:avLst/>
            <a:gdLst/>
            <a:ahLst/>
            <a:cxnLst/>
            <a:rect r="r" b="b" t="t" l="l"/>
            <a:pathLst>
              <a:path h="290363" w="368680">
                <a:moveTo>
                  <a:pt x="0" y="0"/>
                </a:moveTo>
                <a:lnTo>
                  <a:pt x="368680" y="0"/>
                </a:lnTo>
                <a:lnTo>
                  <a:pt x="368680" y="290364"/>
                </a:lnTo>
                <a:lnTo>
                  <a:pt x="0" y="2903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13405" y="2449167"/>
            <a:ext cx="10861191" cy="7214813"/>
            <a:chOff x="0" y="0"/>
            <a:chExt cx="9566917" cy="6355059"/>
          </a:xfrm>
        </p:grpSpPr>
        <p:sp>
          <p:nvSpPr>
            <p:cNvPr name="Freeform 4" id="4"/>
            <p:cNvSpPr/>
            <p:nvPr/>
          </p:nvSpPr>
          <p:spPr>
            <a:xfrm flipH="false" flipV="false" rot="0">
              <a:off x="0" y="0"/>
              <a:ext cx="9566917" cy="6355059"/>
            </a:xfrm>
            <a:custGeom>
              <a:avLst/>
              <a:gdLst/>
              <a:ahLst/>
              <a:cxnLst/>
              <a:rect r="r" b="b" t="t" l="l"/>
              <a:pathLst>
                <a:path h="6355059" w="9566917">
                  <a:moveTo>
                    <a:pt x="9354531" y="0"/>
                  </a:moveTo>
                  <a:lnTo>
                    <a:pt x="212386" y="0"/>
                  </a:lnTo>
                  <a:cubicBezTo>
                    <a:pt x="95669" y="0"/>
                    <a:pt x="0" y="118718"/>
                    <a:pt x="0" y="264087"/>
                  </a:cubicBezTo>
                  <a:lnTo>
                    <a:pt x="0" y="6090972"/>
                  </a:lnTo>
                  <a:cubicBezTo>
                    <a:pt x="0" y="6236341"/>
                    <a:pt x="95669" y="6355059"/>
                    <a:pt x="212386" y="6355059"/>
                  </a:cubicBezTo>
                  <a:lnTo>
                    <a:pt x="9354531" y="6355059"/>
                  </a:lnTo>
                  <a:cubicBezTo>
                    <a:pt x="9471247" y="6355059"/>
                    <a:pt x="9566917" y="6236341"/>
                    <a:pt x="9566917" y="6090972"/>
                  </a:cubicBezTo>
                  <a:lnTo>
                    <a:pt x="9566917" y="264087"/>
                  </a:lnTo>
                  <a:cubicBezTo>
                    <a:pt x="9566917" y="118718"/>
                    <a:pt x="9471247" y="0"/>
                    <a:pt x="9354531" y="0"/>
                  </a:cubicBezTo>
                  <a:close/>
                </a:path>
              </a:pathLst>
            </a:custGeom>
            <a:blipFill>
              <a:blip r:embed="rId4"/>
              <a:stretch>
                <a:fillRect l="-884" t="0" r="-884" b="0"/>
              </a:stretch>
            </a:blipFill>
          </p:spPr>
        </p:sp>
      </p:grpSp>
      <p:sp>
        <p:nvSpPr>
          <p:cNvPr name="TextBox 5" id="5"/>
          <p:cNvSpPr txBox="true"/>
          <p:nvPr/>
        </p:nvSpPr>
        <p:spPr>
          <a:xfrm rot="0">
            <a:off x="16245642" y="425604"/>
            <a:ext cx="9784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6" id="6"/>
          <p:cNvSpPr txBox="true"/>
          <p:nvPr/>
        </p:nvSpPr>
        <p:spPr>
          <a:xfrm rot="0">
            <a:off x="14689846" y="425604"/>
            <a:ext cx="1060497"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7" id="7"/>
          <p:cNvSpPr txBox="true"/>
          <p:nvPr/>
        </p:nvSpPr>
        <p:spPr>
          <a:xfrm rot="0">
            <a:off x="13459089" y="425604"/>
            <a:ext cx="735456"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Music</a:t>
            </a:r>
          </a:p>
        </p:txBody>
      </p:sp>
      <p:sp>
        <p:nvSpPr>
          <p:cNvPr name="TextBox 8" id="8"/>
          <p:cNvSpPr txBox="true"/>
          <p:nvPr/>
        </p:nvSpPr>
        <p:spPr>
          <a:xfrm rot="0">
            <a:off x="12203330" y="425604"/>
            <a:ext cx="809760" cy="198194"/>
          </a:xfrm>
          <a:prstGeom prst="rect">
            <a:avLst/>
          </a:prstGeom>
        </p:spPr>
        <p:txBody>
          <a:bodyPr anchor="t" rtlCol="false" tIns="0" lIns="0" bIns="0" rIns="0">
            <a:spAutoFit/>
          </a:bodyPr>
          <a:lstStyle/>
          <a:p>
            <a:pPr algn="r">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9" id="9"/>
          <p:cNvSpPr txBox="true"/>
          <p:nvPr/>
        </p:nvSpPr>
        <p:spPr>
          <a:xfrm rot="0">
            <a:off x="1600200" y="425716"/>
            <a:ext cx="1550287" cy="197971"/>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Studio Shodwe</a:t>
            </a:r>
          </a:p>
        </p:txBody>
      </p:sp>
      <p:sp>
        <p:nvSpPr>
          <p:cNvPr name="TextBox 10" id="10"/>
          <p:cNvSpPr txBox="true"/>
          <p:nvPr/>
        </p:nvSpPr>
        <p:spPr>
          <a:xfrm rot="0">
            <a:off x="4264779" y="809625"/>
            <a:ext cx="9758442" cy="2695575"/>
          </a:xfrm>
          <a:prstGeom prst="rect">
            <a:avLst/>
          </a:prstGeom>
        </p:spPr>
        <p:txBody>
          <a:bodyPr anchor="t" rtlCol="false" tIns="0" lIns="0" bIns="0" rIns="0">
            <a:spAutoFit/>
          </a:bodyPr>
          <a:lstStyle/>
          <a:p>
            <a:pPr algn="ctr">
              <a:lnSpc>
                <a:spcPts val="10500"/>
              </a:lnSpc>
            </a:pPr>
            <a:r>
              <a:rPr lang="en-US" sz="7500">
                <a:solidFill>
                  <a:srgbClr val="1F2020"/>
                </a:solidFill>
                <a:latin typeface="Zuume Rough Bold"/>
                <a:ea typeface="Zuume Rough Bold"/>
                <a:cs typeface="Zuume Rough Bold"/>
                <a:sym typeface="Zuume Rough Bold"/>
              </a:rPr>
              <a:t>DFD Level 0</a:t>
            </a:r>
          </a:p>
          <a:p>
            <a:pPr algn="ctr">
              <a:lnSpc>
                <a:spcPts val="1050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DAG-2Vkkoxc</dc:identifier>
  <dcterms:modified xsi:type="dcterms:W3CDTF">2011-08-01T06:04:30Z</dcterms:modified>
  <cp:revision>1</cp:revision>
  <dc:title>Grey Black Grunge Music Presentation</dc:title>
</cp:coreProperties>
</file>